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 id="2147483688" r:id="rId15"/>
    <p:sldMasterId id="2147483690" r:id="rId16"/>
  </p:sldMasterIdLst>
  <p:notesMasterIdLst>
    <p:notesMasterId r:id="rId34"/>
  </p:notesMasterIdLst>
  <p:sldIdLst>
    <p:sldId id="257" r:id="rId17"/>
    <p:sldId id="258" r:id="rId18"/>
    <p:sldId id="259" r:id="rId19"/>
    <p:sldId id="273"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21" Type="http://schemas.openxmlformats.org/officeDocument/2006/relationships/slide" Target="slides/slide5.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3B6E3-9EA1-4CEE-88DF-7FB0E2C3718E}" type="datetimeFigureOut">
              <a:rPr lang="en-GB" smtClean="0"/>
              <a:t>08/01/2021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FFF60-B587-496B-B908-584371125FA6}" type="slidenum">
              <a:rPr lang="en-GB" smtClean="0"/>
              <a:t>‹#›</a:t>
            </a:fld>
            <a:endParaRPr lang="en-GB"/>
          </a:p>
        </p:txBody>
      </p:sp>
    </p:spTree>
    <p:extLst>
      <p:ext uri="{BB962C8B-B14F-4D97-AF65-F5344CB8AC3E}">
        <p14:creationId xmlns:p14="http://schemas.microsoft.com/office/powerpoint/2010/main" val="146079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15D2F4B-F47F-48D9-AAA9-A87BEFCD70E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64122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F4B713-A538-4575-B0A9-F55F502AA942}"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1714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7248C2C-E73E-4D10-B7E3-8F614416760D}"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267764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A4F02F2-58C4-425F-8994-8376BA3DA84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15947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C1D438C-9929-4F73-B0D2-A8BEA764AB07}"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00442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294374-8B71-45B3-A9C2-30210018B58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774610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6AB8F7-EAF9-4B21-A8E6-256D65FD4A2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703383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E8E8DBF-88C3-4B9E-BBCE-F80C099B363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25253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BA1ABD-9A4C-4623-8287-0A01335A164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27442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C8EE9-42E4-4DC7-B5D3-ACD834314402}"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711784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F39B4D-6F33-4D9D-916E-3F34BF44BD8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50486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64915E-4A2E-4E22-81A4-8D022A18AFD9}"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22909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97B5809-CD50-4B7A-980A-715AE22CE18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591291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4BF5EE-62DA-481A-A73E-19C74380E1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557153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DAB1182-8682-44EC-985F-1B5C04C4E60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07956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852C50-E822-4BED-8870-996A78251AE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33575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3" y="2438401"/>
            <a:ext cx="12196233"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8" y="-993"/>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 name="Freeform 5"/>
              <p:cNvSpPr>
                <a:spLocks/>
              </p:cNvSpPr>
              <p:nvPr/>
            </p:nvSpPr>
            <p:spPr bwMode="ltGray">
              <a:xfrm rot="-5400000">
                <a:off x="1322"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1" name="Freeform 7"/>
              <p:cNvSpPr>
                <a:spLocks/>
              </p:cNvSpPr>
              <p:nvPr/>
            </p:nvSpPr>
            <p:spPr bwMode="ltGray">
              <a:xfrm rot="-5400000">
                <a:off x="-58" y="1752"/>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4739 h 272"/>
                  <a:gd name="T4" fmla="*/ 240 w 624"/>
                  <a:gd name="T5" fmla="*/ 4184 h 272"/>
                  <a:gd name="T6" fmla="*/ 624 w 624"/>
                  <a:gd name="T7" fmla="*/ 473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4"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5" name="Freeform 11"/>
              <p:cNvSpPr>
                <a:spLocks/>
              </p:cNvSpPr>
              <p:nvPr/>
            </p:nvSpPr>
            <p:spPr bwMode="ltGray">
              <a:xfrm rot="-5400000">
                <a:off x="3210" y="1665"/>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7" name="Freeform 13"/>
              <p:cNvSpPr>
                <a:spLocks/>
              </p:cNvSpPr>
              <p:nvPr/>
            </p:nvSpPr>
            <p:spPr bwMode="ltGray">
              <a:xfrm rot="-5400000">
                <a:off x="1829" y="1748"/>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9" name="Freeform 15"/>
              <p:cNvSpPr>
                <a:spLocks/>
              </p:cNvSpPr>
              <p:nvPr/>
            </p:nvSpPr>
            <p:spPr bwMode="ltGray">
              <a:xfrm rot="-5400000">
                <a:off x="2329" y="1695"/>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0" name="Freeform 16"/>
              <p:cNvSpPr>
                <a:spLocks/>
              </p:cNvSpPr>
              <p:nvPr/>
            </p:nvSpPr>
            <p:spPr bwMode="ltGray">
              <a:xfrm rot="-5400000">
                <a:off x="2043"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1" name="Freeform 17"/>
              <p:cNvSpPr>
                <a:spLocks/>
              </p:cNvSpPr>
              <p:nvPr/>
            </p:nvSpPr>
            <p:spPr bwMode="ltGray">
              <a:xfrm rot="-5400000">
                <a:off x="4076"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3" name="Freeform 19"/>
              <p:cNvSpPr>
                <a:spLocks/>
              </p:cNvSpPr>
              <p:nvPr/>
            </p:nvSpPr>
            <p:spPr bwMode="ltGray">
              <a:xfrm rot="-5400000">
                <a:off x="4583" y="1748"/>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5" name="Freeform 21"/>
              <p:cNvSpPr>
                <a:spLocks/>
              </p:cNvSpPr>
              <p:nvPr/>
            </p:nvSpPr>
            <p:spPr bwMode="ltGray">
              <a:xfrm rot="-5400000">
                <a:off x="5083" y="1695"/>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6" name="Freeform 22"/>
              <p:cNvSpPr>
                <a:spLocks/>
              </p:cNvSpPr>
              <p:nvPr/>
            </p:nvSpPr>
            <p:spPr bwMode="ltGray">
              <a:xfrm rot="-5400000">
                <a:off x="4797"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6" name="Freeform 23"/>
            <p:cNvSpPr>
              <a:spLocks/>
            </p:cNvSpPr>
            <p:nvPr/>
          </p:nvSpPr>
          <p:spPr bwMode="ltGray">
            <a:xfrm flipH="1">
              <a:off x="-2" y="1536"/>
              <a:ext cx="5762" cy="412"/>
            </a:xfrm>
            <a:custGeom>
              <a:avLst/>
              <a:gdLst>
                <a:gd name="T0" fmla="*/ 0 w 5762"/>
                <a:gd name="T1" fmla="*/ 387 h 385"/>
                <a:gd name="T2" fmla="*/ 5762 w 5762"/>
                <a:gd name="T3" fmla="*/ 369 h 385"/>
                <a:gd name="T4" fmla="*/ 5762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xtLst>
              <a:ext uri="{91240B29-F687-4F45-9708-019B960494DF}">
                <a14:hiddenLine xmlns:a14="http://schemas.microsoft.com/office/drawing/2010/main" w="9525" cap="flat">
                  <a:solidFill>
                    <a:srgbClr val="000000"/>
                  </a:solidFill>
                  <a:prstDash val="solid"/>
                  <a:miter lim="800000"/>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4121" name="Rectangle 25"/>
          <p:cNvSpPr>
            <a:spLocks noGrp="1" noChangeArrowheads="1"/>
          </p:cNvSpPr>
          <p:nvPr>
            <p:ph type="ctrTitle"/>
          </p:nvPr>
        </p:nvSpPr>
        <p:spPr>
          <a:xfrm>
            <a:off x="1564217" y="198438"/>
            <a:ext cx="10363200" cy="2286000"/>
          </a:xfrm>
        </p:spPr>
        <p:txBody>
          <a:bodyPr anchor="b">
            <a:spAutoFit/>
          </a:bodyPr>
          <a:lstStyle>
            <a:lvl1pPr>
              <a:defRPr sz="7200"/>
            </a:lvl1pPr>
          </a:lstStyle>
          <a:p>
            <a:r>
              <a:rPr lang="en-GB"/>
              <a:t>Click to edit Master title style</a:t>
            </a:r>
          </a:p>
        </p:txBody>
      </p:sp>
      <p:sp>
        <p:nvSpPr>
          <p:cNvPr id="4122" name="Rectangle 26"/>
          <p:cNvSpPr>
            <a:spLocks noGrp="1" noChangeArrowheads="1"/>
          </p:cNvSpPr>
          <p:nvPr>
            <p:ph type="subTitle" idx="1"/>
          </p:nvPr>
        </p:nvSpPr>
        <p:spPr>
          <a:xfrm>
            <a:off x="1555751" y="3886200"/>
            <a:ext cx="8534400" cy="1752600"/>
          </a:xfrm>
        </p:spPr>
        <p:txBody>
          <a:bodyPr/>
          <a:lstStyle>
            <a:lvl1pPr marL="0" indent="0">
              <a:buFont typeface="Wingdings" pitchFamily="2" charset="2"/>
              <a:buNone/>
              <a:defRPr sz="4000"/>
            </a:lvl1pPr>
          </a:lstStyle>
          <a:p>
            <a:r>
              <a:rPr lang="en-GB"/>
              <a:t>Click to edit Master subtitle style</a:t>
            </a:r>
          </a:p>
        </p:txBody>
      </p:sp>
      <p:sp>
        <p:nvSpPr>
          <p:cNvPr id="27" name="Rectangle 27">
            <a:extLst>
              <a:ext uri="{FF2B5EF4-FFF2-40B4-BE49-F238E27FC236}">
                <a16:creationId xmlns:a16="http://schemas.microsoft.com/office/drawing/2014/main" id="{2751A549-F08A-4EA3-91D9-739BF6D23934}"/>
              </a:ext>
            </a:extLst>
          </p:cNvPr>
          <p:cNvSpPr>
            <a:spLocks noGrp="1" noChangeArrowheads="1"/>
          </p:cNvSpPr>
          <p:nvPr>
            <p:ph type="dt" sz="half" idx="10"/>
          </p:nvPr>
        </p:nvSpPr>
        <p:spPr>
          <a:xfrm>
            <a:off x="1555751" y="6248400"/>
            <a:ext cx="2540000" cy="457200"/>
          </a:xfrm>
        </p:spPr>
        <p:txBody>
          <a:bodyPr/>
          <a:lstStyle>
            <a:lvl1pPr>
              <a:defRPr>
                <a:solidFill>
                  <a:srgbClr val="000000"/>
                </a:solidFill>
              </a:defRPr>
            </a:lvl1pPr>
          </a:lstStyle>
          <a:p>
            <a:pPr fontAlgn="base">
              <a:spcAft>
                <a:spcPct val="0"/>
              </a:spcAft>
              <a:defRPr/>
            </a:pPr>
            <a:endParaRPr lang="en-GB"/>
          </a:p>
        </p:txBody>
      </p:sp>
      <p:sp>
        <p:nvSpPr>
          <p:cNvPr id="28" name="Rectangle 28">
            <a:extLst>
              <a:ext uri="{FF2B5EF4-FFF2-40B4-BE49-F238E27FC236}">
                <a16:creationId xmlns:a16="http://schemas.microsoft.com/office/drawing/2014/main" id="{75ABDC71-51A6-466C-8559-5D14825F3649}"/>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29" name="Rectangle 29">
            <a:extLst>
              <a:ext uri="{FF2B5EF4-FFF2-40B4-BE49-F238E27FC236}">
                <a16:creationId xmlns:a16="http://schemas.microsoft.com/office/drawing/2014/main" id="{BC211FCD-1540-406A-AFD3-B0D5CAB3A8A3}"/>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80316915-1BFC-47D1-A801-B9F60FA81B64}"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87360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CD4CEAD4-EB5C-4C30-9318-8D167AF60660}"/>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00DF834E-9635-44D9-B707-9CBB6BAE03A1}"/>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DF665556-ED85-4CFD-872B-F7A845D258BA}"/>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768606DF-0489-448F-8B6F-5E4159F5E205}"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246239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64217"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847417"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7">
            <a:extLst>
              <a:ext uri="{FF2B5EF4-FFF2-40B4-BE49-F238E27FC236}">
                <a16:creationId xmlns:a16="http://schemas.microsoft.com/office/drawing/2014/main" id="{34435E57-A80C-4516-AB85-BDA0D630E59D}"/>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6" name="Rectangle 28">
            <a:extLst>
              <a:ext uri="{FF2B5EF4-FFF2-40B4-BE49-F238E27FC236}">
                <a16:creationId xmlns:a16="http://schemas.microsoft.com/office/drawing/2014/main" id="{4430C484-190B-4A9A-8CB3-F6081C9E39F9}"/>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7" name="Rectangle 29">
            <a:extLst>
              <a:ext uri="{FF2B5EF4-FFF2-40B4-BE49-F238E27FC236}">
                <a16:creationId xmlns:a16="http://schemas.microsoft.com/office/drawing/2014/main" id="{4FA61216-FC27-4A3D-A1BB-CB568B9B41DC}"/>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8506BC04-AF4D-4E7D-8002-18F8D43F990D}"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408294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AEC01002-688D-496D-9C47-D3E71019F83E}"/>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914ECDFE-0910-4661-A692-41544718146E}"/>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1BA5ABAA-ABBD-4CB9-894D-160FE4888A4A}"/>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D28635C4-8DFD-4CF8-B742-D1649D76A430}"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2885490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27572B48-74FE-4982-816C-7723812DC414}"/>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EC9231BC-F562-4578-9D24-817FFBCB224C}"/>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3D2E37E6-DFD1-4774-9D0E-6C3F426C720F}"/>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B51BEBCE-AF86-4510-8E0D-EF3A5E05CC26}"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260701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64217" y="457200"/>
            <a:ext cx="103632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1564217" y="1981200"/>
            <a:ext cx="10363200" cy="4114800"/>
          </a:xfrm>
        </p:spPr>
        <p:txBody>
          <a:bodyPr/>
          <a:lstStyle/>
          <a:p>
            <a:pPr lvl="0"/>
            <a:endParaRPr lang="en-GB" noProof="0"/>
          </a:p>
        </p:txBody>
      </p:sp>
      <p:sp>
        <p:nvSpPr>
          <p:cNvPr id="4" name="Rectangle 27">
            <a:extLst>
              <a:ext uri="{FF2B5EF4-FFF2-40B4-BE49-F238E27FC236}">
                <a16:creationId xmlns:a16="http://schemas.microsoft.com/office/drawing/2014/main" id="{2023B310-AF4A-4D7E-8C99-07EBE9D58B3E}"/>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15983C88-787A-4A42-BF38-4065E3640422}"/>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437ED17E-DB41-4B25-B771-6D397088099E}"/>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29926BFF-0E65-4342-A6B1-21CB3FE9EE1E}"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2691307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50DB8E97-F815-4DB2-A030-B236A3E25046}"/>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118C69BE-2373-4463-AF62-41A984F14812}"/>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6BDFFEC1-54CC-4ED4-A16F-1756361E114B}"/>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2DB4D943-F1D8-4DDB-846B-F6F0B9E26D75}"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234427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4094416B-C030-45C2-B02B-CECC2C76AE7E}"/>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536133EB-444A-4E73-A403-55DCF30773B0}"/>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1B47E251-67A0-4FC7-B757-2EDA8D67DB54}"/>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D6D6386F-8F68-44CD-BF62-5560D670BAC2}"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64781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1EC0A356-4356-4E86-9C67-3D5BC4373FB9}"/>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2C7FEACB-F77D-4A5A-8431-C57B0C2B038E}"/>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2B9C15D7-D5E3-4A96-BBDF-A2BF43E8A842}"/>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B279C9FA-2DFF-4EE2-A30B-110A3E829041}"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76839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B7A6F85E-E771-4C02-82E4-B6F2D5AD406E}"/>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F0F907F5-42DF-42CF-B19E-1B4F9946850D}"/>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A0FADF41-A419-46BB-9580-4079D61C93BB}"/>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EBDA525F-1E7E-4068-8402-A766E875D6D5}"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197018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4BA9437A-EE17-4158-BC38-5A90AE1496B4}"/>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BD040DFC-F7CD-4260-A53A-772CA1DBE0E8}"/>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26278749-F845-4B10-9933-C803BC4F1C36}"/>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6F9C80A3-6309-400A-A9A1-A2E7D6C87F59}"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68086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A01B5EF1-3486-41DE-B57E-050B5C5F71F1}"/>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59651B85-6963-4B24-80A6-777D6E01BB32}"/>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7F6A7430-5404-49B3-BEA7-CDE19BD16324}"/>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DB0EA938-164E-4DFE-BA59-D9196540DB71}"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154578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B7D798BB-F3CC-4B72-9E44-7F11BDA837AC}"/>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03EE5054-FE0A-4343-B3D3-EF10DF0D6D18}"/>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69152C28-CD24-4BF4-8696-8146995C3AEB}"/>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718CD4F3-4EFA-4210-9FCA-1EF5E806858D}"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13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38F5EC06-6B1E-450E-917B-221B42905ACE}"/>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30C33513-4E62-4156-951D-C9CAE9B48F26}"/>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C3A8A240-40ED-4FE8-8F39-D859D6FD0FB6}"/>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236F934C-5513-4BB1-A8DF-189B8D7C49B1}"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382297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21E3F667-567E-410D-B94F-7EC500B53376}"/>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A31BDE66-7B56-40AF-B6D3-00EB77D7606A}"/>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1356F68C-A10F-400A-AD46-EC25DF3CA43F}"/>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FDC45DC5-00EF-4064-85A2-73EA32A2B0D5}"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231142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7">
            <a:extLst>
              <a:ext uri="{FF2B5EF4-FFF2-40B4-BE49-F238E27FC236}">
                <a16:creationId xmlns:a16="http://schemas.microsoft.com/office/drawing/2014/main" id="{88CAC62B-3993-4FC4-92FB-83128988B8AD}"/>
              </a:ext>
            </a:extLst>
          </p:cNvPr>
          <p:cNvSpPr>
            <a:spLocks noGrp="1" noChangeArrowheads="1"/>
          </p:cNvSpPr>
          <p:nvPr>
            <p:ph type="dt" sz="half" idx="10"/>
          </p:nvPr>
        </p:nvSpPr>
        <p:spPr/>
        <p:txBody>
          <a:bodyPr/>
          <a:lstStyle>
            <a:lvl1pPr>
              <a:defRPr>
                <a:solidFill>
                  <a:srgbClr val="000000"/>
                </a:solidFill>
              </a:defRPr>
            </a:lvl1pPr>
          </a:lstStyle>
          <a:p>
            <a:pPr fontAlgn="base">
              <a:spcAft>
                <a:spcPct val="0"/>
              </a:spcAft>
              <a:defRPr/>
            </a:pPr>
            <a:endParaRPr lang="en-GB"/>
          </a:p>
        </p:txBody>
      </p:sp>
      <p:sp>
        <p:nvSpPr>
          <p:cNvPr id="5" name="Rectangle 28">
            <a:extLst>
              <a:ext uri="{FF2B5EF4-FFF2-40B4-BE49-F238E27FC236}">
                <a16:creationId xmlns:a16="http://schemas.microsoft.com/office/drawing/2014/main" id="{3E12778F-767D-445F-8D32-10A5DE1EC8F5}"/>
              </a:ext>
            </a:extLst>
          </p:cNvPr>
          <p:cNvSpPr>
            <a:spLocks noGrp="1" noChangeArrowheads="1"/>
          </p:cNvSpPr>
          <p:nvPr>
            <p:ph type="ftr" sz="quarter" idx="11"/>
          </p:nvPr>
        </p:nvSpPr>
        <p:spPr/>
        <p:txBody>
          <a:bodyPr/>
          <a:lstStyle>
            <a:lvl1pPr>
              <a:defRPr>
                <a:solidFill>
                  <a:srgbClr val="000000"/>
                </a:solidFill>
              </a:defRPr>
            </a:lvl1pPr>
          </a:lstStyle>
          <a:p>
            <a:pPr fontAlgn="base">
              <a:spcAft>
                <a:spcPct val="0"/>
              </a:spcAft>
              <a:defRPr/>
            </a:pPr>
            <a:endParaRPr lang="en-GB"/>
          </a:p>
        </p:txBody>
      </p:sp>
      <p:sp>
        <p:nvSpPr>
          <p:cNvPr id="6" name="Rectangle 29">
            <a:extLst>
              <a:ext uri="{FF2B5EF4-FFF2-40B4-BE49-F238E27FC236}">
                <a16:creationId xmlns:a16="http://schemas.microsoft.com/office/drawing/2014/main" id="{4B6EFCDB-4009-481D-ACF8-6742A7C8FEE3}"/>
              </a:ext>
            </a:extLst>
          </p:cNvPr>
          <p:cNvSpPr>
            <a:spLocks noGrp="1" noChangeArrowheads="1"/>
          </p:cNvSpPr>
          <p:nvPr>
            <p:ph type="sldNum" sz="quarter" idx="12"/>
          </p:nvPr>
        </p:nvSpPr>
        <p:spPr/>
        <p:txBody>
          <a:bodyPr/>
          <a:lstStyle>
            <a:lvl1pPr>
              <a:defRPr>
                <a:solidFill>
                  <a:srgbClr val="000000"/>
                </a:solidFill>
              </a:defRPr>
            </a:lvl1pPr>
          </a:lstStyle>
          <a:p>
            <a:pPr fontAlgn="base">
              <a:spcAft>
                <a:spcPct val="0"/>
              </a:spcAft>
              <a:defRPr/>
            </a:pPr>
            <a:fld id="{FE3262A9-BBCF-4B2E-B561-3EF729963B13}" type="slidenum">
              <a:rPr lang="en-GB" altLang="en-US" smtClean="0"/>
              <a:pPr fontAlgn="base">
                <a:spcAft>
                  <a:spcPct val="0"/>
                </a:spcAft>
                <a:defRPr/>
              </a:pPr>
              <a:t>‹#›</a:t>
            </a:fld>
            <a:endParaRPr lang="en-GB" altLang="en-US"/>
          </a:p>
        </p:txBody>
      </p:sp>
    </p:spTree>
    <p:extLst>
      <p:ext uri="{BB962C8B-B14F-4D97-AF65-F5344CB8AC3E}">
        <p14:creationId xmlns:p14="http://schemas.microsoft.com/office/powerpoint/2010/main" val="16946210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 y="-4763"/>
            <a:ext cx="1418167" cy="6858001"/>
            <a:chOff x="0" y="-3"/>
            <a:chExt cx="670" cy="4320"/>
          </a:xfrm>
        </p:grpSpPr>
        <p:grpSp>
          <p:nvGrpSpPr>
            <p:cNvPr id="2056" name="Group 3"/>
            <p:cNvGrpSpPr>
              <a:grpSpLocks/>
            </p:cNvGrpSpPr>
            <p:nvPr/>
          </p:nvGrpSpPr>
          <p:grpSpPr bwMode="auto">
            <a:xfrm rot="16200000" flipH="1">
              <a:off x="-1815" y="1838"/>
              <a:ext cx="4320" cy="638"/>
              <a:chOff x="-2" y="1562"/>
              <a:chExt cx="5762" cy="638"/>
            </a:xfrm>
          </p:grpSpPr>
          <p:sp>
            <p:nvSpPr>
              <p:cNvPr id="2059"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0"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1"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2"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3"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4"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5"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6"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7"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8"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69"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0"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1"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2"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3"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4"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5"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6"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077"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2057"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2058"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2051"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28ACD03D-C82C-44D8-AA7A-72806A15793E}"/>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F613EE58-15DD-4051-BACB-D392829E33B7}"/>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7911E826-2F2E-4B98-A5FA-DB1642D02AA7}"/>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AF0BDC7E-3667-4458-88AD-61F940826C83}" type="slidenum">
              <a:rPr lang="en-GB" altLang="en-US"/>
              <a:pPr>
                <a:defRPr/>
              </a:pPr>
              <a:t>‹#›</a:t>
            </a:fld>
            <a:endParaRPr lang="en-GB" altLang="en-US"/>
          </a:p>
        </p:txBody>
      </p:sp>
    </p:spTree>
    <p:extLst>
      <p:ext uri="{BB962C8B-B14F-4D97-AF65-F5344CB8AC3E}">
        <p14:creationId xmlns:p14="http://schemas.microsoft.com/office/powerpoint/2010/main" val="3602293602"/>
      </p:ext>
    </p:extLst>
  </p:cSld>
  <p:clrMap bg1="lt1" tx1="dk1" bg2="lt2" tx2="dk2" accent1="accent1" accent2="accent2" accent3="accent3" accent4="accent4" accent5="accent5" accent6="accent6" hlink="hlink" folHlink="folHlink"/>
  <p:sldLayoutIdLst>
    <p:sldLayoutId id="2147483661"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1" y="-4763"/>
            <a:ext cx="1418167" cy="6858001"/>
            <a:chOff x="0" y="-3"/>
            <a:chExt cx="670" cy="4320"/>
          </a:xfrm>
        </p:grpSpPr>
        <p:grpSp>
          <p:nvGrpSpPr>
            <p:cNvPr id="11272" name="Group 3"/>
            <p:cNvGrpSpPr>
              <a:grpSpLocks/>
            </p:cNvGrpSpPr>
            <p:nvPr/>
          </p:nvGrpSpPr>
          <p:grpSpPr bwMode="auto">
            <a:xfrm rot="16200000" flipH="1">
              <a:off x="-1815" y="1838"/>
              <a:ext cx="4320" cy="638"/>
              <a:chOff x="-2" y="1562"/>
              <a:chExt cx="5762" cy="638"/>
            </a:xfrm>
          </p:grpSpPr>
          <p:sp>
            <p:nvSpPr>
              <p:cNvPr id="11275"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76"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77"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78"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79"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0"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1"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2"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3"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4"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5"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6"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7"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8"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89"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90"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91"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92"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1293"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1273"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1274"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1267"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1268"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35194719-CB56-4C06-8E4D-64817DA113F7}"/>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9C8215A5-CCC0-4DFC-BB68-F08289FF929F}"/>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9FD2705C-638B-4C6D-A643-7977D36C62C8}"/>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489AEF77-E959-4749-8515-37C839288ECE}" type="slidenum">
              <a:rPr lang="en-GB" altLang="en-US"/>
              <a:pPr>
                <a:defRPr/>
              </a:pPr>
              <a:t>‹#›</a:t>
            </a:fld>
            <a:endParaRPr lang="en-GB" altLang="en-US"/>
          </a:p>
        </p:txBody>
      </p:sp>
    </p:spTree>
    <p:extLst>
      <p:ext uri="{BB962C8B-B14F-4D97-AF65-F5344CB8AC3E}">
        <p14:creationId xmlns:p14="http://schemas.microsoft.com/office/powerpoint/2010/main" val="4050619723"/>
      </p:ext>
    </p:extLst>
  </p:cSld>
  <p:clrMap bg1="lt1" tx1="dk1" bg2="lt2" tx2="dk2" accent1="accent1" accent2="accent2" accent3="accent3" accent4="accent4" accent5="accent5" accent6="accent6" hlink="hlink" folHlink="folHlink"/>
  <p:sldLayoutIdLst>
    <p:sldLayoutId id="2147483679"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1" y="-4763"/>
            <a:ext cx="1418167" cy="6858001"/>
            <a:chOff x="0" y="-3"/>
            <a:chExt cx="670" cy="4320"/>
          </a:xfrm>
        </p:grpSpPr>
        <p:grpSp>
          <p:nvGrpSpPr>
            <p:cNvPr id="12296" name="Group 3"/>
            <p:cNvGrpSpPr>
              <a:grpSpLocks/>
            </p:cNvGrpSpPr>
            <p:nvPr/>
          </p:nvGrpSpPr>
          <p:grpSpPr bwMode="auto">
            <a:xfrm rot="16200000" flipH="1">
              <a:off x="-1815" y="1838"/>
              <a:ext cx="4320" cy="638"/>
              <a:chOff x="-2" y="1562"/>
              <a:chExt cx="5762" cy="638"/>
            </a:xfrm>
          </p:grpSpPr>
          <p:sp>
            <p:nvSpPr>
              <p:cNvPr id="12299"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0"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1"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2"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3"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4"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5"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6"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7"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8"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09"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0"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1"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2"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3"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4"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5"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6"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2317"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2297"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2298"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2291"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2292"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9E3C2D20-137A-4AE8-9DAF-0AD35C182EE4}"/>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CDB3018F-27C9-46D7-B719-D4331527FE51}"/>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23C51D25-1116-4174-9041-78C964E0B759}"/>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FB6F20FA-C666-42E6-A6F3-7A1678B26075}" type="slidenum">
              <a:rPr lang="en-GB" altLang="en-US"/>
              <a:pPr>
                <a:defRPr/>
              </a:pPr>
              <a:t>‹#›</a:t>
            </a:fld>
            <a:endParaRPr lang="en-GB" altLang="en-US"/>
          </a:p>
        </p:txBody>
      </p:sp>
    </p:spTree>
    <p:extLst>
      <p:ext uri="{BB962C8B-B14F-4D97-AF65-F5344CB8AC3E}">
        <p14:creationId xmlns:p14="http://schemas.microsoft.com/office/powerpoint/2010/main" val="3141186542"/>
      </p:ext>
    </p:extLst>
  </p:cSld>
  <p:clrMap bg1="lt1" tx1="dk1" bg2="lt2" tx2="dk2" accent1="accent1" accent2="accent2" accent3="accent3" accent4="accent4" accent5="accent5" accent6="accent6" hlink="hlink" folHlink="folHlink"/>
  <p:sldLayoutIdLst>
    <p:sldLayoutId id="2147483681"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1" y="-4763"/>
            <a:ext cx="1418167" cy="6858001"/>
            <a:chOff x="0" y="-3"/>
            <a:chExt cx="670" cy="4320"/>
          </a:xfrm>
        </p:grpSpPr>
        <p:grpSp>
          <p:nvGrpSpPr>
            <p:cNvPr id="13320" name="Group 3"/>
            <p:cNvGrpSpPr>
              <a:grpSpLocks/>
            </p:cNvGrpSpPr>
            <p:nvPr/>
          </p:nvGrpSpPr>
          <p:grpSpPr bwMode="auto">
            <a:xfrm rot="16200000" flipH="1">
              <a:off x="-1815" y="1838"/>
              <a:ext cx="4320" cy="638"/>
              <a:chOff x="-2" y="1562"/>
              <a:chExt cx="5762" cy="638"/>
            </a:xfrm>
          </p:grpSpPr>
          <p:sp>
            <p:nvSpPr>
              <p:cNvPr id="13323"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4"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5"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6"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7"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8"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29"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0"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1"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2"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3"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4"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5"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6"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7"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8"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39"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40"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3341"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3321"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3322"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3315"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316"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30A20E8E-3836-4B0D-9AD4-088660205180}"/>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3ACAA62D-1330-47A5-86E2-D747F4B6B84A}"/>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74F33108-8154-438F-A58F-16EA04B79F6F}"/>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1796D6A5-86AA-42C2-89B6-D0068411D3F0}" type="slidenum">
              <a:rPr lang="en-GB" altLang="en-US"/>
              <a:pPr>
                <a:defRPr/>
              </a:pPr>
              <a:t>‹#›</a:t>
            </a:fld>
            <a:endParaRPr lang="en-GB" altLang="en-US"/>
          </a:p>
        </p:txBody>
      </p:sp>
    </p:spTree>
    <p:extLst>
      <p:ext uri="{BB962C8B-B14F-4D97-AF65-F5344CB8AC3E}">
        <p14:creationId xmlns:p14="http://schemas.microsoft.com/office/powerpoint/2010/main" val="1209233343"/>
      </p:ext>
    </p:extLst>
  </p:cSld>
  <p:clrMap bg1="lt1" tx1="dk1" bg2="lt2" tx2="dk2" accent1="accent1" accent2="accent2" accent3="accent3" accent4="accent4" accent5="accent5" accent6="accent6" hlink="hlink" folHlink="folHlink"/>
  <p:sldLayoutIdLst>
    <p:sldLayoutId id="2147483683"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1" y="-4763"/>
            <a:ext cx="1418167" cy="6858001"/>
            <a:chOff x="0" y="-3"/>
            <a:chExt cx="670" cy="4320"/>
          </a:xfrm>
        </p:grpSpPr>
        <p:grpSp>
          <p:nvGrpSpPr>
            <p:cNvPr id="14344" name="Group 3"/>
            <p:cNvGrpSpPr>
              <a:grpSpLocks/>
            </p:cNvGrpSpPr>
            <p:nvPr/>
          </p:nvGrpSpPr>
          <p:grpSpPr bwMode="auto">
            <a:xfrm rot="16200000" flipH="1">
              <a:off x="-1815" y="1838"/>
              <a:ext cx="4320" cy="638"/>
              <a:chOff x="-2" y="1562"/>
              <a:chExt cx="5762" cy="638"/>
            </a:xfrm>
          </p:grpSpPr>
          <p:sp>
            <p:nvSpPr>
              <p:cNvPr id="14347"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48"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49"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0"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1"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2"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3"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4"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5"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6"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7"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8"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59"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0"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1"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2"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3"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4"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4365"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4345"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4346"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4339"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4340"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96559A9A-9043-40F5-82B9-D87ED2064596}"/>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DEE3C0CF-4974-4F99-B966-7A83202E96D4}"/>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35C0DD05-4019-46E3-AC3F-4E5B012B228E}"/>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28346EBF-814E-42BC-9476-8B9129E98B30}" type="slidenum">
              <a:rPr lang="en-GB" altLang="en-US"/>
              <a:pPr>
                <a:defRPr/>
              </a:pPr>
              <a:t>‹#›</a:t>
            </a:fld>
            <a:endParaRPr lang="en-GB" altLang="en-US"/>
          </a:p>
        </p:txBody>
      </p:sp>
    </p:spTree>
    <p:extLst>
      <p:ext uri="{BB962C8B-B14F-4D97-AF65-F5344CB8AC3E}">
        <p14:creationId xmlns:p14="http://schemas.microsoft.com/office/powerpoint/2010/main" val="719073264"/>
      </p:ext>
    </p:extLst>
  </p:cSld>
  <p:clrMap bg1="lt1" tx1="dk1" bg2="lt2" tx2="dk2" accent1="accent1" accent2="accent2" accent3="accent3" accent4="accent4" accent5="accent5" accent6="accent6" hlink="hlink" folHlink="folHlink"/>
  <p:sldLayoutIdLst>
    <p:sldLayoutId id="2147483685"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1" y="-4763"/>
            <a:ext cx="1418167" cy="6858001"/>
            <a:chOff x="0" y="-3"/>
            <a:chExt cx="670" cy="4320"/>
          </a:xfrm>
        </p:grpSpPr>
        <p:grpSp>
          <p:nvGrpSpPr>
            <p:cNvPr id="15368" name="Group 3"/>
            <p:cNvGrpSpPr>
              <a:grpSpLocks/>
            </p:cNvGrpSpPr>
            <p:nvPr/>
          </p:nvGrpSpPr>
          <p:grpSpPr bwMode="auto">
            <a:xfrm rot="16200000" flipH="1">
              <a:off x="-1815" y="1838"/>
              <a:ext cx="4320" cy="638"/>
              <a:chOff x="-2" y="1562"/>
              <a:chExt cx="5762" cy="638"/>
            </a:xfrm>
          </p:grpSpPr>
          <p:sp>
            <p:nvSpPr>
              <p:cNvPr id="15371"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2"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3"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4"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5"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6"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7"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8"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79"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0"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1"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2"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3"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4"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5"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6"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7"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8"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5389"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5369"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5370"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5363"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5364"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F91B3134-5D74-4272-8AB2-07250409F6C0}"/>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B6862CD9-1872-4880-86DC-CE1D2AB0C1D0}"/>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3B0F3815-1D98-4AFC-8F7C-6673A7AB8B50}"/>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49A2C3A8-A4AE-4C96-B2D4-54C126A65AA5}" type="slidenum">
              <a:rPr lang="en-GB" altLang="en-US"/>
              <a:pPr>
                <a:defRPr/>
              </a:pPr>
              <a:t>‹#›</a:t>
            </a:fld>
            <a:endParaRPr lang="en-GB" altLang="en-US"/>
          </a:p>
        </p:txBody>
      </p:sp>
    </p:spTree>
    <p:extLst>
      <p:ext uri="{BB962C8B-B14F-4D97-AF65-F5344CB8AC3E}">
        <p14:creationId xmlns:p14="http://schemas.microsoft.com/office/powerpoint/2010/main" val="697580112"/>
      </p:ext>
    </p:extLst>
  </p:cSld>
  <p:clrMap bg1="lt1" tx1="dk1" bg2="lt2" tx2="dk2" accent1="accent1" accent2="accent2" accent3="accent3" accent4="accent4" accent5="accent5" accent6="accent6" hlink="hlink" folHlink="folHlink"/>
  <p:sldLayoutIdLst>
    <p:sldLayoutId id="2147483687"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1" y="-4763"/>
            <a:ext cx="1418167" cy="6858001"/>
            <a:chOff x="0" y="-3"/>
            <a:chExt cx="670" cy="4320"/>
          </a:xfrm>
        </p:grpSpPr>
        <p:grpSp>
          <p:nvGrpSpPr>
            <p:cNvPr id="16392" name="Group 3"/>
            <p:cNvGrpSpPr>
              <a:grpSpLocks/>
            </p:cNvGrpSpPr>
            <p:nvPr/>
          </p:nvGrpSpPr>
          <p:grpSpPr bwMode="auto">
            <a:xfrm rot="16200000" flipH="1">
              <a:off x="-1815" y="1838"/>
              <a:ext cx="4320" cy="638"/>
              <a:chOff x="-2" y="1562"/>
              <a:chExt cx="5762" cy="638"/>
            </a:xfrm>
          </p:grpSpPr>
          <p:sp>
            <p:nvSpPr>
              <p:cNvPr id="16395"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396"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397"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398"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399"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0"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1"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2"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3"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4"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5"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6"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7"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8"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09"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10"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11"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12"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6413"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6393"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6394"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6387"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6388"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C0954EDB-6D71-4FF3-88DB-0DBED20F5A24}"/>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380CD23F-4C1D-4648-B5A4-94062C99E7B0}"/>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9A01E15F-5862-4E0D-B2D4-17E1EE26FEDC}"/>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B21C15ED-B3D8-4037-ADFC-DE3D17CCF99E}" type="slidenum">
              <a:rPr lang="en-GB" altLang="en-US"/>
              <a:pPr>
                <a:defRPr/>
              </a:pPr>
              <a:t>‹#›</a:t>
            </a:fld>
            <a:endParaRPr lang="en-GB" altLang="en-US"/>
          </a:p>
        </p:txBody>
      </p:sp>
    </p:spTree>
    <p:extLst>
      <p:ext uri="{BB962C8B-B14F-4D97-AF65-F5344CB8AC3E}">
        <p14:creationId xmlns:p14="http://schemas.microsoft.com/office/powerpoint/2010/main" val="783263039"/>
      </p:ext>
    </p:extLst>
  </p:cSld>
  <p:clrMap bg1="lt1" tx1="dk1" bg2="lt2" tx2="dk2" accent1="accent1" accent2="accent2" accent3="accent3" accent4="accent4" accent5="accent5" accent6="accent6" hlink="hlink" folHlink="folHlink"/>
  <p:sldLayoutIdLst>
    <p:sldLayoutId id="2147483689"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1" y="-4763"/>
            <a:ext cx="1418167" cy="6858001"/>
            <a:chOff x="0" y="-3"/>
            <a:chExt cx="670" cy="4320"/>
          </a:xfrm>
        </p:grpSpPr>
        <p:grpSp>
          <p:nvGrpSpPr>
            <p:cNvPr id="17416" name="Group 3"/>
            <p:cNvGrpSpPr>
              <a:grpSpLocks/>
            </p:cNvGrpSpPr>
            <p:nvPr/>
          </p:nvGrpSpPr>
          <p:grpSpPr bwMode="auto">
            <a:xfrm rot="16200000" flipH="1">
              <a:off x="-1815" y="1838"/>
              <a:ext cx="4320" cy="638"/>
              <a:chOff x="-2" y="1562"/>
              <a:chExt cx="5762" cy="638"/>
            </a:xfrm>
          </p:grpSpPr>
          <p:sp>
            <p:nvSpPr>
              <p:cNvPr id="17419"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0"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1"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2"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3"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4"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5"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6"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7"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8"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29"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0"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1"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2"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3"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4"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5"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6"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7437"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7417"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7418"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7411"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7412"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E62917EA-0FC1-41D2-B0A1-EC22F0D855B6}"/>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C94EA3D5-5132-48F9-B026-3EBC121F684B}"/>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0E6F2509-0613-4089-98E3-9BFF36AA5BAF}"/>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F987D560-337F-4790-A0B4-97C2F19DB4E8}" type="slidenum">
              <a:rPr lang="en-GB" altLang="en-US"/>
              <a:pPr>
                <a:defRPr/>
              </a:pPr>
              <a:t>‹#›</a:t>
            </a:fld>
            <a:endParaRPr lang="en-GB" altLang="en-US"/>
          </a:p>
        </p:txBody>
      </p:sp>
    </p:spTree>
    <p:extLst>
      <p:ext uri="{BB962C8B-B14F-4D97-AF65-F5344CB8AC3E}">
        <p14:creationId xmlns:p14="http://schemas.microsoft.com/office/powerpoint/2010/main" val="3334097572"/>
      </p:ext>
    </p:extLst>
  </p:cSld>
  <p:clrMap bg1="lt1" tx1="dk1" bg2="lt2" tx2="dk2" accent1="accent1" accent2="accent2" accent3="accent3" accent4="accent4" accent5="accent5" accent6="accent6" hlink="hlink" folHlink="folHlink"/>
  <p:sldLayoutIdLst>
    <p:sldLayoutId id="2147483691"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1" y="-4763"/>
            <a:ext cx="1418167" cy="6858001"/>
            <a:chOff x="0" y="-3"/>
            <a:chExt cx="670" cy="4320"/>
          </a:xfrm>
        </p:grpSpPr>
        <p:grpSp>
          <p:nvGrpSpPr>
            <p:cNvPr id="3080" name="Group 3"/>
            <p:cNvGrpSpPr>
              <a:grpSpLocks/>
            </p:cNvGrpSpPr>
            <p:nvPr/>
          </p:nvGrpSpPr>
          <p:grpSpPr bwMode="auto">
            <a:xfrm rot="16200000" flipH="1">
              <a:off x="-1815" y="1838"/>
              <a:ext cx="4320" cy="638"/>
              <a:chOff x="-2" y="1562"/>
              <a:chExt cx="5762" cy="638"/>
            </a:xfrm>
          </p:grpSpPr>
          <p:sp>
            <p:nvSpPr>
              <p:cNvPr id="3083"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4"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5"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6"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7"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8"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89"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0"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1"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2"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3"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4"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5"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6"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7"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098"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3"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3081"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3082"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3075"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3076"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ED935CC0-406D-41BF-80E8-24A8A5F71397}"/>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6C6D158D-36BD-4566-A5F0-E3C6A8C54D0E}"/>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EA2FA345-437A-4580-9937-2A97DBDDCBBB}"/>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2665CC81-CDAB-4494-9B4D-38D25B11A171}" type="slidenum">
              <a:rPr lang="en-GB" altLang="en-US"/>
              <a:pPr>
                <a:defRPr/>
              </a:pPr>
              <a:t>‹#›</a:t>
            </a:fld>
            <a:endParaRPr lang="en-GB" altLang="en-US"/>
          </a:p>
        </p:txBody>
      </p:sp>
    </p:spTree>
    <p:extLst>
      <p:ext uri="{BB962C8B-B14F-4D97-AF65-F5344CB8AC3E}">
        <p14:creationId xmlns:p14="http://schemas.microsoft.com/office/powerpoint/2010/main" val="932939299"/>
      </p:ext>
    </p:extLst>
  </p:cSld>
  <p:clrMap bg1="lt1" tx1="dk1" bg2="lt2" tx2="dk2" accent1="accent1" accent2="accent2" accent3="accent3" accent4="accent4" accent5="accent5" accent6="accent6" hlink="hlink" folHlink="folHlink"/>
  <p:sldLayoutIdLst>
    <p:sldLayoutId id="2147483663"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 y="-4763"/>
            <a:ext cx="1418167" cy="6858001"/>
            <a:chOff x="0" y="-3"/>
            <a:chExt cx="670" cy="4320"/>
          </a:xfrm>
        </p:grpSpPr>
        <p:grpSp>
          <p:nvGrpSpPr>
            <p:cNvPr id="4104" name="Group 3"/>
            <p:cNvGrpSpPr>
              <a:grpSpLocks/>
            </p:cNvGrpSpPr>
            <p:nvPr/>
          </p:nvGrpSpPr>
          <p:grpSpPr bwMode="auto">
            <a:xfrm rot="16200000" flipH="1">
              <a:off x="-1815" y="1838"/>
              <a:ext cx="4320" cy="638"/>
              <a:chOff x="-2" y="1562"/>
              <a:chExt cx="5762" cy="638"/>
            </a:xfrm>
          </p:grpSpPr>
          <p:sp>
            <p:nvSpPr>
              <p:cNvPr id="4107"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08"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09"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0"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1"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2"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3"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4"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5"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6"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7"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8"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19"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0"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1"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2"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3"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4"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4125"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4105"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4106"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4099"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100"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09DC0849-A599-4DA4-A35E-A2ECAAB73AFB}"/>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98DF89C2-27FE-4E19-A45A-4E9F198B946F}"/>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39786730-2DEC-4833-9DFF-4D09985E3CCB}"/>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45E460A0-0B2E-4FB3-9960-0B0D148C2D0B}" type="slidenum">
              <a:rPr lang="en-GB" altLang="en-US"/>
              <a:pPr>
                <a:defRPr/>
              </a:pPr>
              <a:t>‹#›</a:t>
            </a:fld>
            <a:endParaRPr lang="en-GB" altLang="en-US"/>
          </a:p>
        </p:txBody>
      </p:sp>
    </p:spTree>
    <p:extLst>
      <p:ext uri="{BB962C8B-B14F-4D97-AF65-F5344CB8AC3E}">
        <p14:creationId xmlns:p14="http://schemas.microsoft.com/office/powerpoint/2010/main" val="662942256"/>
      </p:ext>
    </p:extLst>
  </p:cSld>
  <p:clrMap bg1="lt1" tx1="dk1" bg2="lt2" tx2="dk2" accent1="accent1" accent2="accent2" accent3="accent3" accent4="accent4" accent5="accent5" accent6="accent6" hlink="hlink" folHlink="folHlink"/>
  <p:sldLayoutIdLst>
    <p:sldLayoutId id="2147483665"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 y="-4763"/>
            <a:ext cx="1418167" cy="6858001"/>
            <a:chOff x="0" y="-3"/>
            <a:chExt cx="670" cy="4320"/>
          </a:xfrm>
        </p:grpSpPr>
        <p:grpSp>
          <p:nvGrpSpPr>
            <p:cNvPr id="5128" name="Group 3"/>
            <p:cNvGrpSpPr>
              <a:grpSpLocks/>
            </p:cNvGrpSpPr>
            <p:nvPr/>
          </p:nvGrpSpPr>
          <p:grpSpPr bwMode="auto">
            <a:xfrm rot="16200000" flipH="1">
              <a:off x="-1815" y="1838"/>
              <a:ext cx="4320" cy="638"/>
              <a:chOff x="-2" y="1562"/>
              <a:chExt cx="5762" cy="638"/>
            </a:xfrm>
          </p:grpSpPr>
          <p:sp>
            <p:nvSpPr>
              <p:cNvPr id="5131"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2"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3"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4"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5"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6"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7"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8"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39"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0"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1"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2"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3"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4"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5"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6"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7"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8"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5149"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5129"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5130"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5123"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5124"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1AD51CEC-DBDA-4112-88F4-7ADCA1427196}"/>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31B2D196-D81F-4C95-9CD1-F5172CEE9ABE}"/>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44B708BE-631E-4D73-8612-28268FCFA552}"/>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0BAB473F-FFB9-4F53-B426-CF830D6808E8}" type="slidenum">
              <a:rPr lang="en-GB" altLang="en-US"/>
              <a:pPr>
                <a:defRPr/>
              </a:pPr>
              <a:t>‹#›</a:t>
            </a:fld>
            <a:endParaRPr lang="en-GB" altLang="en-US"/>
          </a:p>
        </p:txBody>
      </p:sp>
    </p:spTree>
    <p:extLst>
      <p:ext uri="{BB962C8B-B14F-4D97-AF65-F5344CB8AC3E}">
        <p14:creationId xmlns:p14="http://schemas.microsoft.com/office/powerpoint/2010/main" val="392362278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 y="-4763"/>
            <a:ext cx="1418167" cy="6858001"/>
            <a:chOff x="0" y="-3"/>
            <a:chExt cx="670" cy="4320"/>
          </a:xfrm>
        </p:grpSpPr>
        <p:grpSp>
          <p:nvGrpSpPr>
            <p:cNvPr id="6152" name="Group 3"/>
            <p:cNvGrpSpPr>
              <a:grpSpLocks/>
            </p:cNvGrpSpPr>
            <p:nvPr/>
          </p:nvGrpSpPr>
          <p:grpSpPr bwMode="auto">
            <a:xfrm rot="16200000" flipH="1">
              <a:off x="-1815" y="1838"/>
              <a:ext cx="4320" cy="638"/>
              <a:chOff x="-2" y="1562"/>
              <a:chExt cx="5762" cy="638"/>
            </a:xfrm>
          </p:grpSpPr>
          <p:sp>
            <p:nvSpPr>
              <p:cNvPr id="6155"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56"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57"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58"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59"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0"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1"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2"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3"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4"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5"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6"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7"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8"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69"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70"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71"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72"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6173"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6153"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6154"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6147"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6148"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41842CEA-B95E-4082-832E-2A6B4F89DB2F}"/>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E80742A6-A831-4BC7-8A34-75842D324058}"/>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24A52A36-B915-49FA-A659-CCFBE4E23109}"/>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577FDD33-FE05-40B8-88AF-FD07F187FEA2}" type="slidenum">
              <a:rPr lang="en-GB" altLang="en-US"/>
              <a:pPr>
                <a:defRPr/>
              </a:pPr>
              <a:t>‹#›</a:t>
            </a:fld>
            <a:endParaRPr lang="en-GB" altLang="en-US"/>
          </a:p>
        </p:txBody>
      </p:sp>
    </p:spTree>
    <p:extLst>
      <p:ext uri="{BB962C8B-B14F-4D97-AF65-F5344CB8AC3E}">
        <p14:creationId xmlns:p14="http://schemas.microsoft.com/office/powerpoint/2010/main" val="4012550854"/>
      </p:ext>
    </p:extLst>
  </p:cSld>
  <p:clrMap bg1="lt1" tx1="dk1" bg2="lt2" tx2="dk2" accent1="accent1" accent2="accent2" accent3="accent3" accent4="accent4" accent5="accent5" accent6="accent6" hlink="hlink" folHlink="folHlink"/>
  <p:sldLayoutIdLst>
    <p:sldLayoutId id="2147483669"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1" y="-4763"/>
            <a:ext cx="1418167" cy="6858001"/>
            <a:chOff x="0" y="-3"/>
            <a:chExt cx="670" cy="4320"/>
          </a:xfrm>
        </p:grpSpPr>
        <p:grpSp>
          <p:nvGrpSpPr>
            <p:cNvPr id="7176" name="Group 3"/>
            <p:cNvGrpSpPr>
              <a:grpSpLocks/>
            </p:cNvGrpSpPr>
            <p:nvPr/>
          </p:nvGrpSpPr>
          <p:grpSpPr bwMode="auto">
            <a:xfrm rot="16200000" flipH="1">
              <a:off x="-1815" y="1838"/>
              <a:ext cx="4320" cy="638"/>
              <a:chOff x="-2" y="1562"/>
              <a:chExt cx="5762" cy="638"/>
            </a:xfrm>
          </p:grpSpPr>
          <p:sp>
            <p:nvSpPr>
              <p:cNvPr id="7179"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0"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1"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2"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3"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4"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5"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6"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7"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8"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89"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0"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1"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2"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3"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4"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5"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6"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7197"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7177"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7178"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7171"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7172"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3F3A8B2A-7E73-4FFA-A2CC-842F21F3E7D9}"/>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0D7E5367-3E57-43BD-8EE4-A32E02CF7733}"/>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B3AD0C92-05CE-49A6-A4F8-242B009C7EAD}"/>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343F54AC-5D0C-4CD2-8C08-2055650B23B1}" type="slidenum">
              <a:rPr lang="en-GB" altLang="en-US"/>
              <a:pPr>
                <a:defRPr/>
              </a:pPr>
              <a:t>‹#›</a:t>
            </a:fld>
            <a:endParaRPr lang="en-GB" altLang="en-US"/>
          </a:p>
        </p:txBody>
      </p:sp>
    </p:spTree>
    <p:extLst>
      <p:ext uri="{BB962C8B-B14F-4D97-AF65-F5344CB8AC3E}">
        <p14:creationId xmlns:p14="http://schemas.microsoft.com/office/powerpoint/2010/main" val="1054636243"/>
      </p:ext>
    </p:extLst>
  </p:cSld>
  <p:clrMap bg1="lt1" tx1="dk1" bg2="lt2" tx2="dk2" accent1="accent1" accent2="accent2" accent3="accent3" accent4="accent4" accent5="accent5" accent6="accent6" hlink="hlink" folHlink="folHlink"/>
  <p:sldLayoutIdLst>
    <p:sldLayoutId id="2147483671"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1" y="-4763"/>
            <a:ext cx="1418167" cy="6858001"/>
            <a:chOff x="0" y="-3"/>
            <a:chExt cx="670" cy="4320"/>
          </a:xfrm>
        </p:grpSpPr>
        <p:grpSp>
          <p:nvGrpSpPr>
            <p:cNvPr id="8200" name="Group 3"/>
            <p:cNvGrpSpPr>
              <a:grpSpLocks/>
            </p:cNvGrpSpPr>
            <p:nvPr/>
          </p:nvGrpSpPr>
          <p:grpSpPr bwMode="auto">
            <a:xfrm rot="16200000" flipH="1">
              <a:off x="-1815" y="1838"/>
              <a:ext cx="4320" cy="638"/>
              <a:chOff x="-2" y="1562"/>
              <a:chExt cx="5762" cy="638"/>
            </a:xfrm>
          </p:grpSpPr>
          <p:sp>
            <p:nvSpPr>
              <p:cNvPr id="8203"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4"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5"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6"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7"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8"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09"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0"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1"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2"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3"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4"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5"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6"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7"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8"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19"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20"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8221"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8201"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8202"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8195"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8196"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493796B0-8029-4F30-A6CE-40E651EC126E}"/>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8F7B0669-2D9F-4982-85F0-D11136D66A23}"/>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F6E2F616-EDA2-44F5-BB5A-A96CE392B612}"/>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3E44B270-C8F5-4376-B92E-19936A498083}" type="slidenum">
              <a:rPr lang="en-GB" altLang="en-US"/>
              <a:pPr>
                <a:defRPr/>
              </a:pPr>
              <a:t>‹#›</a:t>
            </a:fld>
            <a:endParaRPr lang="en-GB" altLang="en-US"/>
          </a:p>
        </p:txBody>
      </p:sp>
    </p:spTree>
    <p:extLst>
      <p:ext uri="{BB962C8B-B14F-4D97-AF65-F5344CB8AC3E}">
        <p14:creationId xmlns:p14="http://schemas.microsoft.com/office/powerpoint/2010/main" val="3753070179"/>
      </p:ext>
    </p:extLst>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1" y="-4763"/>
            <a:ext cx="1418167" cy="6858001"/>
            <a:chOff x="0" y="-3"/>
            <a:chExt cx="670" cy="4320"/>
          </a:xfrm>
        </p:grpSpPr>
        <p:grpSp>
          <p:nvGrpSpPr>
            <p:cNvPr id="9224" name="Group 3"/>
            <p:cNvGrpSpPr>
              <a:grpSpLocks/>
            </p:cNvGrpSpPr>
            <p:nvPr/>
          </p:nvGrpSpPr>
          <p:grpSpPr bwMode="auto">
            <a:xfrm rot="16200000" flipH="1">
              <a:off x="-1815" y="1838"/>
              <a:ext cx="4320" cy="638"/>
              <a:chOff x="-2" y="1562"/>
              <a:chExt cx="5762" cy="638"/>
            </a:xfrm>
          </p:grpSpPr>
          <p:sp>
            <p:nvSpPr>
              <p:cNvPr id="9227"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28"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29"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0"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1"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2"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3"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4"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5"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6"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7"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8"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39"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0"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1"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2"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3"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4"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9245"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9225"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9226"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9219"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9220"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5EEA604D-1B15-4049-83E3-956B182BF26E}"/>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A81CECC4-E921-4065-876C-070B3160F4F3}"/>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5E501514-EA2C-480B-B1D3-E5A50FAADA47}"/>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595463B1-1D46-442A-9D06-ECE4A05916C8}" type="slidenum">
              <a:rPr lang="en-GB" altLang="en-US"/>
              <a:pPr>
                <a:defRPr/>
              </a:pPr>
              <a:t>‹#›</a:t>
            </a:fld>
            <a:endParaRPr lang="en-GB" altLang="en-US"/>
          </a:p>
        </p:txBody>
      </p:sp>
    </p:spTree>
    <p:extLst>
      <p:ext uri="{BB962C8B-B14F-4D97-AF65-F5344CB8AC3E}">
        <p14:creationId xmlns:p14="http://schemas.microsoft.com/office/powerpoint/2010/main" val="741401344"/>
      </p:ext>
    </p:extLst>
  </p:cSld>
  <p:clrMap bg1="lt1" tx1="dk1" bg2="lt2" tx2="dk2" accent1="accent1" accent2="accent2" accent3="accent3" accent4="accent4" accent5="accent5" accent6="accent6" hlink="hlink" folHlink="folHlink"/>
  <p:sldLayoutIdLst>
    <p:sldLayoutId id="2147483675"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1" y="-4763"/>
            <a:ext cx="1418167" cy="6858001"/>
            <a:chOff x="0" y="-3"/>
            <a:chExt cx="670" cy="4320"/>
          </a:xfrm>
        </p:grpSpPr>
        <p:grpSp>
          <p:nvGrpSpPr>
            <p:cNvPr id="10248" name="Group 3"/>
            <p:cNvGrpSpPr>
              <a:grpSpLocks/>
            </p:cNvGrpSpPr>
            <p:nvPr/>
          </p:nvGrpSpPr>
          <p:grpSpPr bwMode="auto">
            <a:xfrm rot="16200000" flipH="1">
              <a:off x="-1815" y="1838"/>
              <a:ext cx="4320" cy="638"/>
              <a:chOff x="-2" y="1562"/>
              <a:chExt cx="5762" cy="638"/>
            </a:xfrm>
          </p:grpSpPr>
          <p:sp>
            <p:nvSpPr>
              <p:cNvPr id="10251" name="Freeform 4"/>
              <p:cNvSpPr>
                <a:spLocks/>
              </p:cNvSpPr>
              <p:nvPr/>
            </p:nvSpPr>
            <p:spPr bwMode="ltGray">
              <a:xfrm rot="-5400000">
                <a:off x="2557" y="-992"/>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2"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3" name="Freeform 6"/>
              <p:cNvSpPr>
                <a:spLocks/>
              </p:cNvSpPr>
              <p:nvPr/>
            </p:nvSpPr>
            <p:spPr bwMode="ltGray">
              <a:xfrm rot="-5400000">
                <a:off x="980" y="1669"/>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4" name="Freeform 7"/>
              <p:cNvSpPr>
                <a:spLocks/>
              </p:cNvSpPr>
              <p:nvPr/>
            </p:nvSpPr>
            <p:spPr bwMode="ltGray">
              <a:xfrm rot="-5400000">
                <a:off x="-59" y="1753"/>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5" name="Freeform 8"/>
              <p:cNvSpPr>
                <a:spLocks/>
              </p:cNvSpPr>
              <p:nvPr/>
            </p:nvSpPr>
            <p:spPr bwMode="ltGray">
              <a:xfrm rot="-5400000">
                <a:off x="664" y="1733"/>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6" name="Freeform 9"/>
              <p:cNvSpPr>
                <a:spLocks/>
              </p:cNvSpPr>
              <p:nvPr/>
            </p:nvSpPr>
            <p:spPr bwMode="ltGray">
              <a:xfrm rot="-5400000">
                <a:off x="442" y="1699"/>
                <a:ext cx="624" cy="363"/>
              </a:xfrm>
              <a:custGeom>
                <a:avLst/>
                <a:gdLst>
                  <a:gd name="T0" fmla="*/ 0 w 624"/>
                  <a:gd name="T1" fmla="*/ 0 h 272"/>
                  <a:gd name="T2" fmla="*/ 0 w 624"/>
                  <a:gd name="T3" fmla="*/ 4871 h 272"/>
                  <a:gd name="T4" fmla="*/ 240 w 624"/>
                  <a:gd name="T5" fmla="*/ 4303 h 272"/>
                  <a:gd name="T6" fmla="*/ 624 w 624"/>
                  <a:gd name="T7" fmla="*/ 487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7" name="Freeform 10"/>
              <p:cNvSpPr>
                <a:spLocks/>
              </p:cNvSpPr>
              <p:nvPr/>
            </p:nvSpPr>
            <p:spPr bwMode="ltGray">
              <a:xfrm rot="-5400000">
                <a:off x="155" y="1727"/>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8" name="Freeform 11"/>
              <p:cNvSpPr>
                <a:spLocks/>
              </p:cNvSpPr>
              <p:nvPr/>
            </p:nvSpPr>
            <p:spPr bwMode="ltGray">
              <a:xfrm rot="-5400000">
                <a:off x="3208" y="1664"/>
                <a:ext cx="624" cy="420"/>
              </a:xfrm>
              <a:custGeom>
                <a:avLst/>
                <a:gdLst>
                  <a:gd name="T0" fmla="*/ 0 w 624"/>
                  <a:gd name="T1" fmla="*/ 0 h 317"/>
                  <a:gd name="T2" fmla="*/ 0 w 624"/>
                  <a:gd name="T3" fmla="*/ 4526 h 317"/>
                  <a:gd name="T4" fmla="*/ 624 w 624"/>
                  <a:gd name="T5" fmla="*/ 452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59" name="Freeform 12"/>
              <p:cNvSpPr>
                <a:spLocks/>
              </p:cNvSpPr>
              <p:nvPr/>
            </p:nvSpPr>
            <p:spPr bwMode="ltGray">
              <a:xfrm rot="-5400000">
                <a:off x="2870"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0" name="Freeform 13"/>
              <p:cNvSpPr>
                <a:spLocks/>
              </p:cNvSpPr>
              <p:nvPr/>
            </p:nvSpPr>
            <p:spPr bwMode="ltGray">
              <a:xfrm rot="-5400000">
                <a:off x="1829" y="1747"/>
                <a:ext cx="624" cy="256"/>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1" name="Freeform 14"/>
              <p:cNvSpPr>
                <a:spLocks/>
              </p:cNvSpPr>
              <p:nvPr/>
            </p:nvSpPr>
            <p:spPr bwMode="ltGray">
              <a:xfrm rot="-5400000">
                <a:off x="2551" y="1728"/>
                <a:ext cx="624" cy="293"/>
              </a:xfrm>
              <a:custGeom>
                <a:avLst/>
                <a:gdLst>
                  <a:gd name="T0" fmla="*/ 0 w 624"/>
                  <a:gd name="T1" fmla="*/ 0 h 317"/>
                  <a:gd name="T2" fmla="*/ 0 w 624"/>
                  <a:gd name="T3" fmla="*/ 123 h 317"/>
                  <a:gd name="T4" fmla="*/ 624 w 624"/>
                  <a:gd name="T5" fmla="*/ 123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2" name="Freeform 15"/>
              <p:cNvSpPr>
                <a:spLocks/>
              </p:cNvSpPr>
              <p:nvPr/>
            </p:nvSpPr>
            <p:spPr bwMode="ltGray">
              <a:xfrm rot="-5400000">
                <a:off x="2330" y="1695"/>
                <a:ext cx="624" cy="360"/>
              </a:xfrm>
              <a:custGeom>
                <a:avLst/>
                <a:gdLst>
                  <a:gd name="T0" fmla="*/ 0 w 624"/>
                  <a:gd name="T1" fmla="*/ 0 h 272"/>
                  <a:gd name="T2" fmla="*/ 0 w 624"/>
                  <a:gd name="T3" fmla="*/ 4484 h 272"/>
                  <a:gd name="T4" fmla="*/ 240 w 624"/>
                  <a:gd name="T5" fmla="*/ 3957 h 272"/>
                  <a:gd name="T6" fmla="*/ 624 w 624"/>
                  <a:gd name="T7" fmla="*/ 4484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3" name="Freeform 16"/>
              <p:cNvSpPr>
                <a:spLocks/>
              </p:cNvSpPr>
              <p:nvPr/>
            </p:nvSpPr>
            <p:spPr bwMode="ltGray">
              <a:xfrm rot="-5400000">
                <a:off x="2042"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4" name="Freeform 17"/>
              <p:cNvSpPr>
                <a:spLocks/>
              </p:cNvSpPr>
              <p:nvPr/>
            </p:nvSpPr>
            <p:spPr bwMode="ltGray">
              <a:xfrm rot="-5400000">
                <a:off x="4076" y="1668"/>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5" name="Freeform 18"/>
              <p:cNvSpPr>
                <a:spLocks/>
              </p:cNvSpPr>
              <p:nvPr/>
            </p:nvSpPr>
            <p:spPr bwMode="ltGray">
              <a:xfrm rot="-5400000">
                <a:off x="3733" y="1668"/>
                <a:ext cx="624" cy="423"/>
              </a:xfrm>
              <a:custGeom>
                <a:avLst/>
                <a:gdLst>
                  <a:gd name="T0" fmla="*/ 0 w 624"/>
                  <a:gd name="T1" fmla="*/ 0 h 317"/>
                  <a:gd name="T2" fmla="*/ 0 w 624"/>
                  <a:gd name="T3" fmla="*/ 4867 h 317"/>
                  <a:gd name="T4" fmla="*/ 624 w 624"/>
                  <a:gd name="T5" fmla="*/ 486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6" name="Freeform 19"/>
              <p:cNvSpPr>
                <a:spLocks/>
              </p:cNvSpPr>
              <p:nvPr/>
            </p:nvSpPr>
            <p:spPr bwMode="ltGray">
              <a:xfrm rot="-5400000">
                <a:off x="458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7"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8" name="Freeform 21"/>
              <p:cNvSpPr>
                <a:spLocks/>
              </p:cNvSpPr>
              <p:nvPr/>
            </p:nvSpPr>
            <p:spPr bwMode="ltGray">
              <a:xfrm rot="-5400000">
                <a:off x="5081" y="1693"/>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sp>
            <p:nvSpPr>
              <p:cNvPr id="10269" name="Freeform 22"/>
              <p:cNvSpPr>
                <a:spLocks/>
              </p:cNvSpPr>
              <p:nvPr/>
            </p:nvSpPr>
            <p:spPr bwMode="ltGray">
              <a:xfrm rot="-5400000">
                <a:off x="4794" y="1720"/>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p>
            </p:txBody>
          </p:sp>
        </p:grpSp>
        <p:sp>
          <p:nvSpPr>
            <p:cNvPr id="10249"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sp>
          <p:nvSpPr>
            <p:cNvPr id="10250"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xtLs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Lst>
          </p:spPr>
          <p:txBody>
            <a:bodyPr wrap="none" anchor="ctr"/>
            <a:lstStyle/>
            <a:p>
              <a:endParaRPr lang="en-GB" sz="1800"/>
            </a:p>
          </p:txBody>
        </p:sp>
      </p:grpSp>
      <p:sp>
        <p:nvSpPr>
          <p:cNvPr id="10243" name="Rectangle 25"/>
          <p:cNvSpPr>
            <a:spLocks noGrp="1" noChangeArrowheads="1"/>
          </p:cNvSpPr>
          <p:nvPr>
            <p:ph type="title"/>
          </p:nvPr>
        </p:nvSpPr>
        <p:spPr bwMode="auto">
          <a:xfrm>
            <a:off x="1564217" y="4572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44" name="Rectangle 26"/>
          <p:cNvSpPr>
            <a:spLocks noGrp="1" noChangeArrowheads="1"/>
          </p:cNvSpPr>
          <p:nvPr>
            <p:ph type="body" idx="1"/>
          </p:nvPr>
        </p:nvSpPr>
        <p:spPr bwMode="auto">
          <a:xfrm>
            <a:off x="1564217"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99" name="Rectangle 27">
            <a:extLst>
              <a:ext uri="{FF2B5EF4-FFF2-40B4-BE49-F238E27FC236}">
                <a16:creationId xmlns:a16="http://schemas.microsoft.com/office/drawing/2014/main" id="{4AF9E279-A64B-4BF4-B264-3FB34F2C283F}"/>
              </a:ext>
            </a:extLst>
          </p:cNvPr>
          <p:cNvSpPr>
            <a:spLocks noGrp="1" noChangeArrowheads="1"/>
          </p:cNvSpPr>
          <p:nvPr>
            <p:ph type="dt" sz="half" idx="2"/>
          </p:nvPr>
        </p:nvSpPr>
        <p:spPr bwMode="auto">
          <a:xfrm>
            <a:off x="1564217" y="626586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atin typeface="+mn-lt"/>
              </a:defRPr>
            </a:lvl1pPr>
          </a:lstStyle>
          <a:p>
            <a:pPr>
              <a:defRPr/>
            </a:pPr>
            <a:endParaRPr lang="en-GB"/>
          </a:p>
        </p:txBody>
      </p:sp>
      <p:sp>
        <p:nvSpPr>
          <p:cNvPr id="3100" name="Rectangle 28">
            <a:extLst>
              <a:ext uri="{FF2B5EF4-FFF2-40B4-BE49-F238E27FC236}">
                <a16:creationId xmlns:a16="http://schemas.microsoft.com/office/drawing/2014/main" id="{EAE26B26-B076-4A46-B615-74574966F967}"/>
              </a:ext>
            </a:extLst>
          </p:cNvPr>
          <p:cNvSpPr>
            <a:spLocks noGrp="1" noChangeArrowheads="1"/>
          </p:cNvSpPr>
          <p:nvPr>
            <p:ph type="ftr" sz="quarter" idx="3"/>
          </p:nvPr>
        </p:nvSpPr>
        <p:spPr bwMode="auto">
          <a:xfrm>
            <a:off x="47752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atin typeface="+mn-lt"/>
              </a:defRPr>
            </a:lvl1pPr>
          </a:lstStyle>
          <a:p>
            <a:pPr>
              <a:defRPr/>
            </a:pPr>
            <a:endParaRPr lang="en-GB"/>
          </a:p>
        </p:txBody>
      </p:sp>
      <p:sp>
        <p:nvSpPr>
          <p:cNvPr id="3101" name="Rectangle 29">
            <a:extLst>
              <a:ext uri="{FF2B5EF4-FFF2-40B4-BE49-F238E27FC236}">
                <a16:creationId xmlns:a16="http://schemas.microsoft.com/office/drawing/2014/main" id="{65FE6ED3-D6AA-47A0-937A-FCD68A8F7F91}"/>
              </a:ext>
            </a:extLst>
          </p:cNvPr>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atin typeface="Arial" panose="020B0604020202020204" pitchFamily="34" charset="0"/>
              </a:defRPr>
            </a:lvl1pPr>
          </a:lstStyle>
          <a:p>
            <a:pPr>
              <a:defRPr/>
            </a:pPr>
            <a:fld id="{CB40A489-3F5D-4EB6-B3D3-DC234920FB4D}" type="slidenum">
              <a:rPr lang="en-GB" altLang="en-US"/>
              <a:pPr>
                <a:defRPr/>
              </a:pPr>
              <a:t>‹#›</a:t>
            </a:fld>
            <a:endParaRPr lang="en-GB" altLang="en-US"/>
          </a:p>
        </p:txBody>
      </p:sp>
    </p:spTree>
    <p:extLst>
      <p:ext uri="{BB962C8B-B14F-4D97-AF65-F5344CB8AC3E}">
        <p14:creationId xmlns:p14="http://schemas.microsoft.com/office/powerpoint/2010/main" val="1063255418"/>
      </p:ext>
    </p:extLst>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www.ucas.com/" TargetMode="External"/><Relationship Id="rId7" Type="http://schemas.openxmlformats.org/officeDocument/2006/relationships/hyperlink" Target="http://www.eunicas.co.uk/" TargetMode="External"/><Relationship Id="rId2" Type="http://schemas.openxmlformats.org/officeDocument/2006/relationships/notesSlide" Target="../notesSlides/notesSlide16.xml"/><Relationship Id="rId1" Type="http://schemas.openxmlformats.org/officeDocument/2006/relationships/slideLayout" Target="../slideLayouts/slideLayout16.xml"/><Relationship Id="rId6" Type="http://schemas.openxmlformats.org/officeDocument/2006/relationships/hyperlink" Target="http://www.ulster.ac.uk/" TargetMode="External"/><Relationship Id="rId5" Type="http://schemas.openxmlformats.org/officeDocument/2006/relationships/hyperlink" Target="http://www.qub.ac.uk/" TargetMode="External"/><Relationship Id="rId4" Type="http://schemas.openxmlformats.org/officeDocument/2006/relationships/hyperlink" Target="http://www.cao.i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697163" y="730113"/>
            <a:ext cx="7772400" cy="1754326"/>
          </a:xfrm>
        </p:spPr>
        <p:txBody>
          <a:bodyPr/>
          <a:lstStyle/>
          <a:p>
            <a:pPr algn="ctr" eaLnBrk="1" hangingPunct="1"/>
            <a:r>
              <a:rPr lang="en-GB" altLang="en-US" sz="3600" dirty="0" smtClean="0">
                <a:latin typeface="Arial" panose="020B0604020202020204" pitchFamily="34" charset="0"/>
              </a:rPr>
              <a:t>Careers </a:t>
            </a:r>
            <a:r>
              <a:rPr lang="en-GB" altLang="en-US" sz="3600" dirty="0">
                <a:latin typeface="Arial" panose="020B0604020202020204" pitchFamily="34" charset="0"/>
              </a:rPr>
              <a:t>Education, Information, Advice and Guidance (CEIAG</a:t>
            </a:r>
            <a:r>
              <a:rPr lang="en-GB" altLang="en-US" sz="3600" dirty="0" smtClean="0">
                <a:latin typeface="Arial" panose="020B0604020202020204" pitchFamily="34" charset="0"/>
              </a:rPr>
              <a:t>)</a:t>
            </a:r>
            <a:br>
              <a:rPr lang="en-GB" altLang="en-US" sz="3600" dirty="0" smtClean="0">
                <a:latin typeface="Arial" panose="020B0604020202020204" pitchFamily="34" charset="0"/>
              </a:rPr>
            </a:br>
            <a:r>
              <a:rPr lang="en-GB" altLang="en-US" sz="3600" dirty="0" smtClean="0">
                <a:latin typeface="Arial" panose="020B0604020202020204" pitchFamily="34" charset="0"/>
              </a:rPr>
              <a:t>September Year 13</a:t>
            </a:r>
            <a:endParaRPr lang="en-GB" altLang="en-US" sz="3600" dirty="0">
              <a:latin typeface="Arial" panose="020B0604020202020204" pitchFamily="34" charset="0"/>
            </a:endParaRPr>
          </a:p>
        </p:txBody>
      </p:sp>
      <p:sp>
        <p:nvSpPr>
          <p:cNvPr id="72707" name="Rectangle 3"/>
          <p:cNvSpPr>
            <a:spLocks noGrp="1" noChangeArrowheads="1"/>
          </p:cNvSpPr>
          <p:nvPr>
            <p:ph type="subTitle" idx="1"/>
          </p:nvPr>
        </p:nvSpPr>
        <p:spPr/>
        <p:txBody>
          <a:bodyPr/>
          <a:lstStyle/>
          <a:p>
            <a:pPr eaLnBrk="1" hangingPunct="1"/>
            <a:endParaRPr lang="en-US" altLang="en-US" sz="2400" dirty="0"/>
          </a:p>
          <a:p>
            <a:pPr eaLnBrk="1" hangingPunct="1"/>
            <a:endParaRPr lang="en-US" altLang="en-US" sz="2400" dirty="0"/>
          </a:p>
          <a:p>
            <a:pPr eaLnBrk="1" hangingPunct="1"/>
            <a:r>
              <a:rPr lang="en-US" altLang="en-US" sz="2400" dirty="0"/>
              <a:t>                                           </a:t>
            </a:r>
          </a:p>
        </p:txBody>
      </p:sp>
    </p:spTree>
    <p:extLst>
      <p:ext uri="{BB962C8B-B14F-4D97-AF65-F5344CB8AC3E}">
        <p14:creationId xmlns:p14="http://schemas.microsoft.com/office/powerpoint/2010/main" val="3472046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Number of choices</a:t>
            </a:r>
          </a:p>
        </p:txBody>
      </p:sp>
      <p:sp>
        <p:nvSpPr>
          <p:cNvPr id="89091" name="Rectangle 3"/>
          <p:cNvSpPr>
            <a:spLocks noGrp="1" noChangeArrowheads="1"/>
          </p:cNvSpPr>
          <p:nvPr>
            <p:ph type="body" idx="1"/>
          </p:nvPr>
        </p:nvSpPr>
        <p:spPr/>
        <p:txBody>
          <a:bodyPr/>
          <a:lstStyle/>
          <a:p>
            <a:pPr eaLnBrk="1" hangingPunct="1">
              <a:lnSpc>
                <a:spcPct val="80000"/>
              </a:lnSpc>
            </a:pPr>
            <a:r>
              <a:rPr lang="en-GB" altLang="en-US" sz="2800" dirty="0"/>
              <a:t>Applicants have up to five choices initially </a:t>
            </a:r>
          </a:p>
          <a:p>
            <a:pPr eaLnBrk="1" hangingPunct="1">
              <a:lnSpc>
                <a:spcPct val="80000"/>
              </a:lnSpc>
            </a:pPr>
            <a:r>
              <a:rPr lang="en-GB" altLang="en-US" sz="2800" dirty="0"/>
              <a:t>Choices are automatically arranged in alphabetical </a:t>
            </a:r>
            <a:r>
              <a:rPr lang="en-GB" altLang="en-US" sz="2800" dirty="0" smtClean="0"/>
              <a:t>order, </a:t>
            </a:r>
            <a:r>
              <a:rPr lang="en-GB" altLang="en-US" sz="2800" dirty="0"/>
              <a:t>not in order of preference</a:t>
            </a:r>
          </a:p>
          <a:p>
            <a:pPr eaLnBrk="1" hangingPunct="1">
              <a:lnSpc>
                <a:spcPct val="80000"/>
              </a:lnSpc>
            </a:pPr>
            <a:r>
              <a:rPr lang="en-GB" altLang="en-US" sz="2800" dirty="0"/>
              <a:t>If applying for </a:t>
            </a:r>
            <a:r>
              <a:rPr lang="en-GB" altLang="en-US" sz="2800" dirty="0" smtClean="0"/>
              <a:t>Medicine</a:t>
            </a:r>
            <a:r>
              <a:rPr lang="en-GB" altLang="en-US" sz="2800" dirty="0"/>
              <a:t>, </a:t>
            </a:r>
            <a:r>
              <a:rPr lang="en-GB" altLang="en-US" sz="2800" dirty="0" smtClean="0"/>
              <a:t>Dentistry </a:t>
            </a:r>
            <a:r>
              <a:rPr lang="en-GB" altLang="en-US" sz="2800" dirty="0"/>
              <a:t>or </a:t>
            </a:r>
            <a:r>
              <a:rPr lang="en-GB" altLang="en-US" sz="2800" dirty="0" smtClean="0"/>
              <a:t>Veterinary </a:t>
            </a:r>
            <a:r>
              <a:rPr lang="en-GB" altLang="en-US" sz="2800" dirty="0"/>
              <a:t>four of the five choices must be for these courses</a:t>
            </a:r>
          </a:p>
          <a:p>
            <a:pPr eaLnBrk="1" hangingPunct="1">
              <a:lnSpc>
                <a:spcPct val="80000"/>
              </a:lnSpc>
            </a:pPr>
            <a:r>
              <a:rPr lang="en-GB" altLang="en-US" sz="2800" dirty="0"/>
              <a:t>Once all offers have been received, the five choices are reduced to two – a firm and an insurance choice – usually done by May of Year 14</a:t>
            </a:r>
          </a:p>
        </p:txBody>
      </p:sp>
    </p:spTree>
    <p:extLst>
      <p:ext uri="{BB962C8B-B14F-4D97-AF65-F5344CB8AC3E}">
        <p14:creationId xmlns:p14="http://schemas.microsoft.com/office/powerpoint/2010/main" val="296722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UCAS Tariff</a:t>
            </a:r>
          </a:p>
        </p:txBody>
      </p:sp>
      <p:sp>
        <p:nvSpPr>
          <p:cNvPr id="91139" name="Rectangle 3"/>
          <p:cNvSpPr>
            <a:spLocks noGrp="1" noChangeArrowheads="1"/>
          </p:cNvSpPr>
          <p:nvPr>
            <p:ph type="body" idx="1"/>
          </p:nvPr>
        </p:nvSpPr>
        <p:spPr/>
        <p:txBody>
          <a:bodyPr/>
          <a:lstStyle/>
          <a:p>
            <a:pPr eaLnBrk="1" hangingPunct="1"/>
            <a:r>
              <a:rPr lang="en-GB" altLang="en-US" smtClean="0"/>
              <a:t>Conditional Offers from universities may be in terms of grades e.g. A, B, C etc or in terms of UCAS Tariff points, or a mixture of both.</a:t>
            </a:r>
            <a:r>
              <a:rPr lang="en-GB" altLang="en-US" smtClean="0">
                <a:latin typeface="Comic Sans MS" panose="030F0702030302020204" pitchFamily="66" charset="0"/>
              </a:rPr>
              <a:t> </a:t>
            </a:r>
          </a:p>
          <a:p>
            <a:pPr eaLnBrk="1" hangingPunct="1"/>
            <a:r>
              <a:rPr lang="en-GB" altLang="en-US" smtClean="0"/>
              <a:t>A complete list of qualifications and associated points are available on the UCAS website www.ucas.com</a:t>
            </a:r>
          </a:p>
          <a:p>
            <a:pPr eaLnBrk="1" hangingPunct="1"/>
            <a:endParaRPr lang="en-GB" altLang="en-US" smtClean="0">
              <a:latin typeface="Comic Sans MS" panose="030F0702030302020204" pitchFamily="66" charset="0"/>
            </a:endParaRPr>
          </a:p>
        </p:txBody>
      </p:sp>
    </p:spTree>
    <p:extLst>
      <p:ext uri="{BB962C8B-B14F-4D97-AF65-F5344CB8AC3E}">
        <p14:creationId xmlns:p14="http://schemas.microsoft.com/office/powerpoint/2010/main" val="518342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697163" y="333376"/>
            <a:ext cx="7772400" cy="1647825"/>
          </a:xfrm>
        </p:spPr>
        <p:txBody>
          <a:bodyPr/>
          <a:lstStyle/>
          <a:p>
            <a:pPr eaLnBrk="1" hangingPunct="1"/>
            <a:r>
              <a:rPr lang="en-GB" altLang="en-US" sz="3600">
                <a:latin typeface="Arial" panose="020B0604020202020204" pitchFamily="34" charset="0"/>
              </a:rPr>
              <a:t>UCAS Tariff</a:t>
            </a:r>
            <a:br>
              <a:rPr lang="en-GB" altLang="en-US" sz="3600">
                <a:latin typeface="Arial" panose="020B0604020202020204" pitchFamily="34" charset="0"/>
              </a:rPr>
            </a:br>
            <a:endParaRPr lang="en-GB" altLang="en-US" sz="3200">
              <a:latin typeface="Arial" panose="020B0604020202020204" pitchFamily="34" charset="0"/>
            </a:endParaRPr>
          </a:p>
        </p:txBody>
      </p:sp>
      <p:sp>
        <p:nvSpPr>
          <p:cNvPr id="93187" name="Rectangle 3"/>
          <p:cNvSpPr>
            <a:spLocks noGrp="1" noChangeArrowheads="1"/>
          </p:cNvSpPr>
          <p:nvPr>
            <p:ph type="body" sz="half" idx="1"/>
          </p:nvPr>
        </p:nvSpPr>
        <p:spPr/>
        <p:txBody>
          <a:bodyPr/>
          <a:lstStyle/>
          <a:p>
            <a:pPr eaLnBrk="1" hangingPunct="1"/>
            <a:r>
              <a:rPr lang="en-GB" altLang="en-US" smtClean="0"/>
              <a:t>AS</a:t>
            </a:r>
          </a:p>
          <a:p>
            <a:pPr eaLnBrk="1" hangingPunct="1">
              <a:buFont typeface="Wingdings" panose="05000000000000000000" pitchFamily="2" charset="2"/>
              <a:buNone/>
            </a:pPr>
            <a:r>
              <a:rPr lang="en-GB" altLang="en-US" u="sng" smtClean="0"/>
              <a:t>Grade</a:t>
            </a:r>
            <a:r>
              <a:rPr lang="en-GB" altLang="en-US" smtClean="0"/>
              <a:t>           </a:t>
            </a:r>
            <a:r>
              <a:rPr lang="en-GB" altLang="en-US" u="sng" smtClean="0"/>
              <a:t>Points</a:t>
            </a:r>
          </a:p>
          <a:p>
            <a:pPr eaLnBrk="1" hangingPunct="1">
              <a:buFont typeface="Wingdings" panose="05000000000000000000" pitchFamily="2" charset="2"/>
              <a:buNone/>
            </a:pPr>
            <a:r>
              <a:rPr lang="en-GB" altLang="en-US" smtClean="0"/>
              <a:t>   A                  20</a:t>
            </a:r>
          </a:p>
          <a:p>
            <a:pPr eaLnBrk="1" hangingPunct="1">
              <a:buFont typeface="Wingdings" panose="05000000000000000000" pitchFamily="2" charset="2"/>
              <a:buNone/>
            </a:pPr>
            <a:r>
              <a:rPr lang="en-GB" altLang="en-US" smtClean="0"/>
              <a:t>   B                  16</a:t>
            </a:r>
          </a:p>
          <a:p>
            <a:pPr eaLnBrk="1" hangingPunct="1">
              <a:buFont typeface="Wingdings" panose="05000000000000000000" pitchFamily="2" charset="2"/>
              <a:buNone/>
            </a:pPr>
            <a:r>
              <a:rPr lang="en-GB" altLang="en-US" smtClean="0"/>
              <a:t>   C                  12</a:t>
            </a:r>
          </a:p>
          <a:p>
            <a:pPr eaLnBrk="1" hangingPunct="1">
              <a:buFont typeface="Wingdings" panose="05000000000000000000" pitchFamily="2" charset="2"/>
              <a:buNone/>
            </a:pPr>
            <a:r>
              <a:rPr lang="en-GB" altLang="en-US" smtClean="0"/>
              <a:t>   D                  10</a:t>
            </a:r>
          </a:p>
          <a:p>
            <a:pPr eaLnBrk="1" hangingPunct="1">
              <a:buFont typeface="Wingdings" panose="05000000000000000000" pitchFamily="2" charset="2"/>
              <a:buNone/>
            </a:pPr>
            <a:r>
              <a:rPr lang="en-GB" altLang="en-US" smtClean="0"/>
              <a:t>   E                    6</a:t>
            </a:r>
          </a:p>
        </p:txBody>
      </p:sp>
      <p:sp>
        <p:nvSpPr>
          <p:cNvPr id="93188" name="Rectangle 4"/>
          <p:cNvSpPr>
            <a:spLocks noGrp="1" noChangeArrowheads="1"/>
          </p:cNvSpPr>
          <p:nvPr>
            <p:ph type="body" sz="half" idx="2"/>
          </p:nvPr>
        </p:nvSpPr>
        <p:spPr/>
        <p:txBody>
          <a:bodyPr/>
          <a:lstStyle/>
          <a:p>
            <a:pPr eaLnBrk="1" hangingPunct="1"/>
            <a:r>
              <a:rPr lang="en-GB" altLang="en-US" smtClean="0"/>
              <a:t>A2 </a:t>
            </a:r>
          </a:p>
          <a:p>
            <a:pPr eaLnBrk="1" hangingPunct="1">
              <a:buFont typeface="Wingdings" panose="05000000000000000000" pitchFamily="2" charset="2"/>
              <a:buNone/>
            </a:pPr>
            <a:r>
              <a:rPr lang="en-GB" altLang="en-US" u="sng" smtClean="0"/>
              <a:t>Grade</a:t>
            </a:r>
            <a:r>
              <a:rPr lang="en-GB" altLang="en-US" smtClean="0"/>
              <a:t>            </a:t>
            </a:r>
            <a:r>
              <a:rPr lang="en-GB" altLang="en-US" u="sng" smtClean="0"/>
              <a:t>Points</a:t>
            </a:r>
          </a:p>
          <a:p>
            <a:pPr eaLnBrk="1" hangingPunct="1">
              <a:buFont typeface="Wingdings" panose="05000000000000000000" pitchFamily="2" charset="2"/>
              <a:buNone/>
            </a:pPr>
            <a:r>
              <a:rPr lang="en-GB" altLang="en-US" smtClean="0"/>
              <a:t>   A*                   56</a:t>
            </a:r>
          </a:p>
          <a:p>
            <a:pPr eaLnBrk="1" hangingPunct="1">
              <a:buFont typeface="Wingdings" panose="05000000000000000000" pitchFamily="2" charset="2"/>
              <a:buNone/>
            </a:pPr>
            <a:r>
              <a:rPr lang="en-GB" altLang="en-US" smtClean="0"/>
              <a:t>   A                    48</a:t>
            </a:r>
          </a:p>
          <a:p>
            <a:pPr eaLnBrk="1" hangingPunct="1">
              <a:buFont typeface="Wingdings" panose="05000000000000000000" pitchFamily="2" charset="2"/>
              <a:buNone/>
            </a:pPr>
            <a:r>
              <a:rPr lang="en-GB" altLang="en-US" smtClean="0"/>
              <a:t>   B                    40</a:t>
            </a:r>
          </a:p>
          <a:p>
            <a:pPr eaLnBrk="1" hangingPunct="1">
              <a:buFont typeface="Wingdings" panose="05000000000000000000" pitchFamily="2" charset="2"/>
              <a:buNone/>
            </a:pPr>
            <a:r>
              <a:rPr lang="en-GB" altLang="en-US" smtClean="0"/>
              <a:t>   C                    32</a:t>
            </a:r>
          </a:p>
          <a:p>
            <a:pPr eaLnBrk="1" hangingPunct="1">
              <a:buFont typeface="Wingdings" panose="05000000000000000000" pitchFamily="2" charset="2"/>
              <a:buNone/>
            </a:pPr>
            <a:r>
              <a:rPr lang="en-GB" altLang="en-US" smtClean="0"/>
              <a:t>   D                    24</a:t>
            </a:r>
          </a:p>
          <a:p>
            <a:pPr eaLnBrk="1" hangingPunct="1">
              <a:buFont typeface="Wingdings" panose="05000000000000000000" pitchFamily="2" charset="2"/>
              <a:buNone/>
            </a:pPr>
            <a:r>
              <a:rPr lang="en-GB" altLang="en-US" smtClean="0"/>
              <a:t>   E                    16</a:t>
            </a:r>
          </a:p>
        </p:txBody>
      </p:sp>
    </p:spTree>
    <p:extLst>
      <p:ext uri="{BB962C8B-B14F-4D97-AF65-F5344CB8AC3E}">
        <p14:creationId xmlns:p14="http://schemas.microsoft.com/office/powerpoint/2010/main" val="773413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Clearing</a:t>
            </a:r>
          </a:p>
        </p:txBody>
      </p:sp>
      <p:sp>
        <p:nvSpPr>
          <p:cNvPr id="95235" name="Rectangle 3"/>
          <p:cNvSpPr>
            <a:spLocks noGrp="1" noChangeArrowheads="1"/>
          </p:cNvSpPr>
          <p:nvPr>
            <p:ph type="body" idx="1"/>
          </p:nvPr>
        </p:nvSpPr>
        <p:spPr/>
        <p:txBody>
          <a:bodyPr/>
          <a:lstStyle/>
          <a:p>
            <a:pPr eaLnBrk="1" hangingPunct="1">
              <a:lnSpc>
                <a:spcPct val="90000"/>
              </a:lnSpc>
            </a:pPr>
            <a:r>
              <a:rPr lang="en-GB" altLang="en-US" smtClean="0"/>
              <a:t>Post A level results UCAS service that helps applicants without confirmed offers to find places on suitable courses with vacancies</a:t>
            </a:r>
          </a:p>
          <a:p>
            <a:pPr eaLnBrk="1" hangingPunct="1">
              <a:lnSpc>
                <a:spcPct val="90000"/>
              </a:lnSpc>
            </a:pPr>
            <a:r>
              <a:rPr lang="en-GB" altLang="en-US" smtClean="0"/>
              <a:t>Lists of courses available are published on the UCAS website  </a:t>
            </a:r>
          </a:p>
          <a:p>
            <a:pPr eaLnBrk="1" hangingPunct="1">
              <a:lnSpc>
                <a:spcPct val="90000"/>
              </a:lnSpc>
            </a:pPr>
            <a:r>
              <a:rPr lang="en-GB" altLang="en-US" smtClean="0"/>
              <a:t>UCAS automatically send out a Clearing Entry Form</a:t>
            </a:r>
          </a:p>
        </p:txBody>
      </p:sp>
    </p:spTree>
    <p:extLst>
      <p:ext uri="{BB962C8B-B14F-4D97-AF65-F5344CB8AC3E}">
        <p14:creationId xmlns:p14="http://schemas.microsoft.com/office/powerpoint/2010/main" val="1825199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CAO System</a:t>
            </a:r>
          </a:p>
        </p:txBody>
      </p:sp>
      <p:sp>
        <p:nvSpPr>
          <p:cNvPr id="97283" name="Rectangle 3"/>
          <p:cNvSpPr>
            <a:spLocks noGrp="1" noChangeArrowheads="1"/>
          </p:cNvSpPr>
          <p:nvPr>
            <p:ph type="body" idx="1"/>
          </p:nvPr>
        </p:nvSpPr>
        <p:spPr>
          <a:xfrm>
            <a:off x="2566988" y="1628775"/>
            <a:ext cx="7772400" cy="4114800"/>
          </a:xfrm>
        </p:spPr>
        <p:txBody>
          <a:bodyPr/>
          <a:lstStyle/>
          <a:p>
            <a:pPr eaLnBrk="1" hangingPunct="1">
              <a:lnSpc>
                <a:spcPct val="80000"/>
              </a:lnSpc>
            </a:pPr>
            <a:r>
              <a:rPr lang="en-GB" altLang="en-US" sz="2800"/>
              <a:t>Used to apply to universities and Institutes of Technology in the South of Ireland</a:t>
            </a:r>
          </a:p>
          <a:p>
            <a:pPr eaLnBrk="1" hangingPunct="1">
              <a:lnSpc>
                <a:spcPct val="80000"/>
              </a:lnSpc>
            </a:pPr>
            <a:r>
              <a:rPr lang="en-GB" altLang="en-US" sz="2800"/>
              <a:t>Application process is more straight forward</a:t>
            </a:r>
          </a:p>
          <a:p>
            <a:pPr eaLnBrk="1" hangingPunct="1">
              <a:lnSpc>
                <a:spcPct val="80000"/>
              </a:lnSpc>
            </a:pPr>
            <a:r>
              <a:rPr lang="en-GB" altLang="en-US" sz="2800"/>
              <a:t>Pupils can apply for up to 10 degree courses and 10 diploma courses</a:t>
            </a:r>
          </a:p>
          <a:p>
            <a:pPr eaLnBrk="1" hangingPunct="1">
              <a:lnSpc>
                <a:spcPct val="80000"/>
              </a:lnSpc>
            </a:pPr>
            <a:r>
              <a:rPr lang="en-GB" altLang="en-US" sz="2800"/>
              <a:t>Courses must be listed in order of preference (unlike UCAS)</a:t>
            </a:r>
          </a:p>
          <a:p>
            <a:pPr eaLnBrk="1" hangingPunct="1">
              <a:lnSpc>
                <a:spcPct val="80000"/>
              </a:lnSpc>
            </a:pPr>
            <a:r>
              <a:rPr lang="en-GB" altLang="en-US" sz="2800"/>
              <a:t>Closing date for applications February 1</a:t>
            </a:r>
            <a:r>
              <a:rPr lang="en-GB" altLang="en-US" sz="2800" baseline="30000"/>
              <a:t>st</a:t>
            </a:r>
          </a:p>
          <a:p>
            <a:pPr eaLnBrk="1" hangingPunct="1">
              <a:lnSpc>
                <a:spcPct val="80000"/>
              </a:lnSpc>
            </a:pPr>
            <a:r>
              <a:rPr lang="en-GB" altLang="en-US" sz="2800"/>
              <a:t>Application Fee: €40 for paper forms </a:t>
            </a:r>
          </a:p>
          <a:p>
            <a:pPr eaLnBrk="1" hangingPunct="1">
              <a:lnSpc>
                <a:spcPct val="80000"/>
              </a:lnSpc>
              <a:buFont typeface="Wingdings" panose="05000000000000000000" pitchFamily="2" charset="2"/>
              <a:buNone/>
            </a:pPr>
            <a:r>
              <a:rPr lang="en-GB" altLang="en-US" sz="2800"/>
              <a:t>                               €30 for online</a:t>
            </a:r>
            <a:r>
              <a:rPr lang="en-GB" altLang="en-US" sz="2800">
                <a:latin typeface="Comic Sans MS" panose="030F0702030302020204" pitchFamily="66" charset="0"/>
              </a:rPr>
              <a:t>                   </a:t>
            </a:r>
          </a:p>
        </p:txBody>
      </p:sp>
    </p:spTree>
    <p:extLst>
      <p:ext uri="{BB962C8B-B14F-4D97-AF65-F5344CB8AC3E}">
        <p14:creationId xmlns:p14="http://schemas.microsoft.com/office/powerpoint/2010/main" val="3302990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GB" altLang="en-US" sz="4000">
                <a:latin typeface="Arial" panose="020B0604020202020204" pitchFamily="34" charset="0"/>
              </a:rPr>
              <a:t>CAO Points system </a:t>
            </a:r>
            <a:endParaRPr lang="en-US" altLang="en-US" sz="4000">
              <a:latin typeface="Arial" panose="020B0604020202020204" pitchFamily="34" charset="0"/>
            </a:endParaRPr>
          </a:p>
        </p:txBody>
      </p:sp>
      <p:graphicFrame>
        <p:nvGraphicFramePr>
          <p:cNvPr id="60454" name="Group 38">
            <a:extLst>
              <a:ext uri="{FF2B5EF4-FFF2-40B4-BE49-F238E27FC236}">
                <a16:creationId xmlns:a16="http://schemas.microsoft.com/office/drawing/2014/main" id="{E164E8E6-1F2B-444F-86B8-60B26DE9DF0E}"/>
              </a:ext>
            </a:extLst>
          </p:cNvPr>
          <p:cNvGraphicFramePr>
            <a:graphicFrameLocks noGrp="1"/>
          </p:cNvGraphicFramePr>
          <p:nvPr>
            <p:ph idx="1"/>
          </p:nvPr>
        </p:nvGraphicFramePr>
        <p:xfrm>
          <a:off x="2697163" y="1981200"/>
          <a:ext cx="7772400" cy="4787900"/>
        </p:xfrm>
        <a:graphic>
          <a:graphicData uri="http://schemas.openxmlformats.org/drawingml/2006/table">
            <a:tbl>
              <a:tblPr/>
              <a:tblGrid>
                <a:gridCol w="109458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gridCol w="2285331">
                  <a:extLst>
                    <a:ext uri="{9D8B030D-6E8A-4147-A177-3AD203B41FA5}">
                      <a16:colId xmlns:a16="http://schemas.microsoft.com/office/drawing/2014/main" val="20003"/>
                    </a:ext>
                  </a:extLst>
                </a:gridCol>
              </a:tblGrid>
              <a:tr h="1261922">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400" b="0" i="0" u="none" strike="noStrike" cap="none" normalizeH="0" baseline="0" dirty="0">
                          <a:ln>
                            <a:noFill/>
                          </a:ln>
                          <a:solidFill>
                            <a:schemeClr val="tx1"/>
                          </a:solidFill>
                          <a:effectLst/>
                          <a:latin typeface="Arial" charset="0"/>
                        </a:rPr>
                        <a:t>Grade</a:t>
                      </a:r>
                      <a:r>
                        <a:rPr kumimoji="0" lang="en-GB" sz="2800" b="0" i="0" u="none" strike="noStrike" cap="none" normalizeH="0" baseline="0" dirty="0">
                          <a:ln>
                            <a:noFill/>
                          </a:ln>
                          <a:solidFill>
                            <a:schemeClr val="tx1"/>
                          </a:solidFill>
                          <a:effectLst/>
                          <a:latin typeface="Arial" charset="0"/>
                        </a:rPr>
                        <a:t> </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400" b="0" i="0" u="none" strike="noStrike" cap="none" normalizeH="0" baseline="0" dirty="0">
                          <a:ln>
                            <a:noFill/>
                          </a:ln>
                          <a:solidFill>
                            <a:schemeClr val="tx1"/>
                          </a:solidFill>
                          <a:effectLst/>
                          <a:latin typeface="Arial" charset="0"/>
                        </a:rPr>
                        <a:t>A2 points</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400" b="0" i="0" u="none" strike="noStrike" cap="none" normalizeH="0" baseline="0" dirty="0">
                          <a:ln>
                            <a:noFill/>
                          </a:ln>
                          <a:solidFill>
                            <a:schemeClr val="tx1"/>
                          </a:solidFill>
                          <a:effectLst/>
                          <a:latin typeface="Arial" charset="0"/>
                        </a:rPr>
                        <a:t>(for first 3 A levels)</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0" i="0" u="none" strike="noStrike" cap="none" normalizeH="0" baseline="0" dirty="0">
                          <a:ln>
                            <a:noFill/>
                          </a:ln>
                          <a:solidFill>
                            <a:schemeClr val="tx1"/>
                          </a:solidFill>
                          <a:effectLst/>
                          <a:latin typeface="Arial" charset="0"/>
                        </a:rPr>
                        <a:t>A2 points </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0" i="0" u="none" strike="noStrike" cap="none" normalizeH="0" baseline="0" dirty="0">
                          <a:ln>
                            <a:noFill/>
                          </a:ln>
                          <a:solidFill>
                            <a:schemeClr val="tx1"/>
                          </a:solidFill>
                          <a:effectLst/>
                          <a:latin typeface="Arial" charset="0"/>
                        </a:rPr>
                        <a:t>(for 4</a:t>
                      </a:r>
                      <a:r>
                        <a:rPr kumimoji="0" lang="en-US" sz="2400" b="0" i="0" u="none" strike="noStrike" cap="none" normalizeH="0" baseline="30000" dirty="0">
                          <a:ln>
                            <a:noFill/>
                          </a:ln>
                          <a:solidFill>
                            <a:schemeClr val="tx1"/>
                          </a:solidFill>
                          <a:effectLst/>
                          <a:latin typeface="Arial" charset="0"/>
                        </a:rPr>
                        <a:t>th</a:t>
                      </a:r>
                      <a:r>
                        <a:rPr kumimoji="0" lang="en-US" sz="2400" b="0" i="0" u="none" strike="noStrike" cap="none" normalizeH="0" baseline="0" dirty="0">
                          <a:ln>
                            <a:noFill/>
                          </a:ln>
                          <a:solidFill>
                            <a:schemeClr val="tx1"/>
                          </a:solidFill>
                          <a:effectLst/>
                          <a:latin typeface="Arial" charset="0"/>
                        </a:rPr>
                        <a:t> A level)</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400" b="0" i="0" u="none" strike="noStrike" cap="none" normalizeH="0" baseline="0" dirty="0">
                          <a:ln>
                            <a:noFill/>
                          </a:ln>
                          <a:solidFill>
                            <a:schemeClr val="tx1"/>
                          </a:solidFill>
                          <a:effectLst/>
                          <a:latin typeface="Arial" charset="0"/>
                        </a:rPr>
                        <a:t>AS points</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581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A*</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180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60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a:t>
                      </a:r>
                      <a:endParaRPr kumimoji="0" lang="en-US" sz="2800" b="0"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8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A</a:t>
                      </a:r>
                      <a:endParaRPr kumimoji="0" lang="en-US" sz="28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150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50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30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739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B</a:t>
                      </a:r>
                      <a:endParaRPr kumimoji="0" lang="en-US" sz="28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130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45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25</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98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C</a:t>
                      </a:r>
                      <a:endParaRPr kumimoji="0" lang="en-US" sz="28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100</a:t>
                      </a:r>
                      <a:endParaRPr kumimoji="0" lang="en-US" sz="2800" b="0"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35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20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581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D</a:t>
                      </a:r>
                      <a:endParaRPr kumimoji="0" lang="en-US" sz="28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65</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20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15</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898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a:ln>
                            <a:noFill/>
                          </a:ln>
                          <a:solidFill>
                            <a:schemeClr val="tx1"/>
                          </a:solidFill>
                          <a:effectLst/>
                          <a:latin typeface="Arial" charset="0"/>
                        </a:rPr>
                        <a:t>E</a:t>
                      </a:r>
                      <a:endParaRPr kumimoji="0" lang="en-US" sz="28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45</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800" b="0" i="0" u="none" strike="noStrike" cap="none" normalizeH="0" baseline="0" dirty="0">
                          <a:ln>
                            <a:noFill/>
                          </a:ln>
                          <a:solidFill>
                            <a:schemeClr val="tx1"/>
                          </a:solidFill>
                          <a:effectLst/>
                          <a:latin typeface="Arial" charset="0"/>
                        </a:rPr>
                        <a:t>15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GB" sz="2800" b="0" i="0" u="none" strike="noStrike" cap="none" normalizeH="0" baseline="0" dirty="0">
                          <a:ln>
                            <a:noFill/>
                          </a:ln>
                          <a:solidFill>
                            <a:schemeClr val="tx1"/>
                          </a:solidFill>
                          <a:effectLst/>
                          <a:latin typeface="Arial" charset="0"/>
                        </a:rPr>
                        <a:t>10</a:t>
                      </a:r>
                      <a:endParaRPr kumimoji="0" lang="en-US" sz="28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71428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GB" altLang="en-US" smtClean="0">
                <a:latin typeface="Arial" panose="020B0604020202020204" pitchFamily="34" charset="0"/>
              </a:rPr>
              <a:t>Studying abroad</a:t>
            </a:r>
            <a:endParaRPr lang="en-US" altLang="en-US" smtClean="0">
              <a:latin typeface="Arial" panose="020B0604020202020204" pitchFamily="34" charset="0"/>
            </a:endParaRPr>
          </a:p>
        </p:txBody>
      </p:sp>
      <p:sp>
        <p:nvSpPr>
          <p:cNvPr id="101379" name="Rectangle 3"/>
          <p:cNvSpPr>
            <a:spLocks noGrp="1" noChangeArrowheads="1"/>
          </p:cNvSpPr>
          <p:nvPr>
            <p:ph type="body" idx="1"/>
          </p:nvPr>
        </p:nvSpPr>
        <p:spPr/>
        <p:txBody>
          <a:bodyPr/>
          <a:lstStyle/>
          <a:p>
            <a:pPr eaLnBrk="1" hangingPunct="1"/>
            <a:r>
              <a:rPr lang="en-GB" altLang="en-US" sz="2800" dirty="0"/>
              <a:t>Realistic option for students due to lower fees and accessibility of many European cities.</a:t>
            </a:r>
          </a:p>
          <a:p>
            <a:pPr eaLnBrk="1" hangingPunct="1"/>
            <a:r>
              <a:rPr lang="en-GB" altLang="en-US" sz="2800" dirty="0"/>
              <a:t>Wide range of degree courses offered and several European universities appear in the QS World University Rankings </a:t>
            </a:r>
            <a:r>
              <a:rPr lang="en-GB" altLang="en-US" sz="2800" dirty="0" smtClean="0"/>
              <a:t>.</a:t>
            </a:r>
            <a:endParaRPr lang="en-GB" altLang="en-US" sz="2800" dirty="0"/>
          </a:p>
          <a:p>
            <a:pPr eaLnBrk="1" hangingPunct="1"/>
            <a:r>
              <a:rPr lang="en-GB" altLang="en-US" sz="2800" dirty="0"/>
              <a:t>Popular destinations include The Netherlands, Germany, Italy and Denmark as they offer degree courses taught through English.</a:t>
            </a:r>
            <a:endParaRPr lang="en-US" altLang="en-US" sz="2800" dirty="0"/>
          </a:p>
        </p:txBody>
      </p:sp>
    </p:spTree>
    <p:extLst>
      <p:ext uri="{BB962C8B-B14F-4D97-AF65-F5344CB8AC3E}">
        <p14:creationId xmlns:p14="http://schemas.microsoft.com/office/powerpoint/2010/main" val="1442927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Useful websites</a:t>
            </a:r>
          </a:p>
        </p:txBody>
      </p:sp>
      <p:sp>
        <p:nvSpPr>
          <p:cNvPr id="19459" name="Rectangle 3">
            <a:extLst>
              <a:ext uri="{FF2B5EF4-FFF2-40B4-BE49-F238E27FC236}">
                <a16:creationId xmlns:a16="http://schemas.microsoft.com/office/drawing/2014/main" id="{3F2CC933-0079-42DD-8661-63F9FAA5A935}"/>
              </a:ext>
            </a:extLst>
          </p:cNvPr>
          <p:cNvSpPr>
            <a:spLocks noGrp="1" noChangeArrowheads="1"/>
          </p:cNvSpPr>
          <p:nvPr>
            <p:ph type="body" idx="1"/>
          </p:nvPr>
        </p:nvSpPr>
        <p:spPr>
          <a:xfrm>
            <a:off x="2711450" y="1989138"/>
            <a:ext cx="7772400" cy="4114800"/>
          </a:xfrm>
        </p:spPr>
        <p:txBody>
          <a:bodyPr/>
          <a:lstStyle/>
          <a:p>
            <a:pPr eaLnBrk="1" hangingPunct="1">
              <a:defRPr/>
            </a:pPr>
            <a:r>
              <a:rPr lang="en-GB" altLang="en-US" sz="2400" dirty="0">
                <a:hlinkClick r:id="rId3"/>
              </a:rPr>
              <a:t>www.ucas.com</a:t>
            </a:r>
            <a:r>
              <a:rPr lang="en-GB" altLang="en-US" sz="2400" dirty="0"/>
              <a:t> - has a dedicated section for parents</a:t>
            </a:r>
          </a:p>
          <a:p>
            <a:pPr eaLnBrk="1" hangingPunct="1">
              <a:defRPr/>
            </a:pPr>
            <a:r>
              <a:rPr lang="en-GB" altLang="en-US" sz="2400" dirty="0">
                <a:hlinkClick r:id="rId4"/>
              </a:rPr>
              <a:t>www.cao.ie</a:t>
            </a:r>
            <a:r>
              <a:rPr lang="en-GB" altLang="en-US" sz="2400" dirty="0"/>
              <a:t> – has a dedicated section for parents</a:t>
            </a:r>
          </a:p>
          <a:p>
            <a:pPr eaLnBrk="1" hangingPunct="1">
              <a:defRPr/>
            </a:pPr>
            <a:r>
              <a:rPr lang="en-GB" altLang="en-US" sz="2400" dirty="0">
                <a:hlinkClick r:id="rId5"/>
              </a:rPr>
              <a:t>www.qub.ac.uk</a:t>
            </a:r>
            <a:endParaRPr lang="en-GB" altLang="en-US" sz="2400" dirty="0"/>
          </a:p>
          <a:p>
            <a:pPr eaLnBrk="1" hangingPunct="1">
              <a:defRPr/>
            </a:pPr>
            <a:r>
              <a:rPr lang="en-GB" altLang="en-US" sz="2400" dirty="0">
                <a:hlinkClick r:id="rId6"/>
              </a:rPr>
              <a:t>www.ulster.ac.uk</a:t>
            </a:r>
            <a:endParaRPr lang="en-GB" altLang="en-US" sz="2400" dirty="0"/>
          </a:p>
          <a:p>
            <a:pPr eaLnBrk="1" hangingPunct="1">
              <a:defRPr/>
            </a:pPr>
            <a:r>
              <a:rPr lang="en-GB" altLang="en-US" sz="2400" dirty="0">
                <a:hlinkClick r:id="rId7"/>
              </a:rPr>
              <a:t>www.eunicas.co.uk</a:t>
            </a:r>
            <a:r>
              <a:rPr lang="en-GB" altLang="en-US" sz="2400" dirty="0"/>
              <a:t> – for European universities</a:t>
            </a:r>
          </a:p>
          <a:p>
            <a:pPr marL="0" indent="0" eaLnBrk="1" hangingPunct="1">
              <a:buNone/>
              <a:defRPr/>
            </a:pPr>
            <a:endParaRPr lang="en-GB" altLang="en-US" sz="2400" dirty="0"/>
          </a:p>
          <a:p>
            <a:pPr eaLnBrk="1" hangingPunct="1">
              <a:buFont typeface="Wingdings" panose="05000000000000000000" pitchFamily="2" charset="2"/>
              <a:buNone/>
              <a:defRPr/>
            </a:pPr>
            <a:endParaRPr lang="en-GB" altLang="en-US" dirty="0"/>
          </a:p>
        </p:txBody>
      </p:sp>
    </p:spTree>
    <p:extLst>
      <p:ext uri="{BB962C8B-B14F-4D97-AF65-F5344CB8AC3E}">
        <p14:creationId xmlns:p14="http://schemas.microsoft.com/office/powerpoint/2010/main" val="3618436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altLang="en-US" sz="4000">
                <a:latin typeface="Arial" panose="020B0604020202020204" pitchFamily="34" charset="0"/>
                <a:cs typeface="Arial" panose="020B0604020202020204" pitchFamily="34" charset="0"/>
              </a:rPr>
              <a:t>Options after A level</a:t>
            </a:r>
            <a:r>
              <a:rPr lang="en-GB" altLang="en-US" sz="4000"/>
              <a:t/>
            </a:r>
            <a:br>
              <a:rPr lang="en-GB" altLang="en-US" sz="4000"/>
            </a:br>
            <a:endParaRPr lang="en-US" altLang="en-US" sz="4000"/>
          </a:p>
        </p:txBody>
      </p:sp>
      <p:sp>
        <p:nvSpPr>
          <p:cNvPr id="74755" name="Rectangle 3"/>
          <p:cNvSpPr>
            <a:spLocks noGrp="1" noChangeArrowheads="1"/>
          </p:cNvSpPr>
          <p:nvPr>
            <p:ph type="body" idx="1"/>
          </p:nvPr>
        </p:nvSpPr>
        <p:spPr/>
        <p:txBody>
          <a:bodyPr/>
          <a:lstStyle/>
          <a:p>
            <a:pPr eaLnBrk="1" hangingPunct="1"/>
            <a:r>
              <a:rPr lang="en-GB" altLang="en-US" smtClean="0">
                <a:cs typeface="Arial" panose="020B0604020202020204" pitchFamily="34" charset="0"/>
              </a:rPr>
              <a:t>Higher Education*</a:t>
            </a:r>
          </a:p>
          <a:p>
            <a:pPr eaLnBrk="1" hangingPunct="1"/>
            <a:r>
              <a:rPr lang="en-GB" altLang="en-US" smtClean="0">
                <a:cs typeface="Arial" panose="020B0604020202020204" pitchFamily="34" charset="0"/>
              </a:rPr>
              <a:t>Employment</a:t>
            </a:r>
          </a:p>
          <a:p>
            <a:pPr eaLnBrk="1" hangingPunct="1"/>
            <a:r>
              <a:rPr lang="en-GB" altLang="en-US" smtClean="0">
                <a:cs typeface="Arial" panose="020B0604020202020204" pitchFamily="34" charset="0"/>
              </a:rPr>
              <a:t>Higher Apprenticeship</a:t>
            </a:r>
          </a:p>
          <a:p>
            <a:pPr eaLnBrk="1" hangingPunct="1"/>
            <a:r>
              <a:rPr lang="en-GB" altLang="en-US" smtClean="0">
                <a:cs typeface="Arial" panose="020B0604020202020204" pitchFamily="34" charset="0"/>
              </a:rPr>
              <a:t>Gap Year</a:t>
            </a:r>
          </a:p>
          <a:p>
            <a:pPr eaLnBrk="1" hangingPunct="1">
              <a:buFont typeface="Wingdings" panose="05000000000000000000" pitchFamily="2" charset="2"/>
              <a:buNone/>
            </a:pPr>
            <a:endParaRPr lang="en-GB" altLang="en-US" smtClean="0">
              <a:cs typeface="Arial" panose="020B0604020202020204" pitchFamily="34" charset="0"/>
            </a:endParaRPr>
          </a:p>
          <a:p>
            <a:pPr eaLnBrk="1" hangingPunct="1">
              <a:buFont typeface="Wingdings" panose="05000000000000000000" pitchFamily="2" charset="2"/>
              <a:buNone/>
            </a:pPr>
            <a:r>
              <a:rPr lang="en-GB" altLang="en-US" smtClean="0">
                <a:cs typeface="Arial" panose="020B0604020202020204" pitchFamily="34" charset="0"/>
              </a:rPr>
              <a:t>* Option chosen by majority of Loreto students</a:t>
            </a:r>
            <a:endParaRPr lang="en-US" altLang="en-US" smtClean="0">
              <a:cs typeface="Arial" panose="020B0604020202020204" pitchFamily="34" charset="0"/>
            </a:endParaRPr>
          </a:p>
        </p:txBody>
      </p:sp>
    </p:spTree>
    <p:extLst>
      <p:ext uri="{BB962C8B-B14F-4D97-AF65-F5344CB8AC3E}">
        <p14:creationId xmlns:p14="http://schemas.microsoft.com/office/powerpoint/2010/main" val="118979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GB" altLang="en-US" sz="3600" dirty="0">
                <a:latin typeface="Arial" panose="020B0604020202020204" pitchFamily="34" charset="0"/>
              </a:rPr>
              <a:t>Year 13</a:t>
            </a:r>
          </a:p>
        </p:txBody>
      </p:sp>
      <p:sp>
        <p:nvSpPr>
          <p:cNvPr id="76803" name="Rectangle 3"/>
          <p:cNvSpPr>
            <a:spLocks noGrp="1" noChangeArrowheads="1"/>
          </p:cNvSpPr>
          <p:nvPr>
            <p:ph type="body" idx="1"/>
          </p:nvPr>
        </p:nvSpPr>
        <p:spPr/>
        <p:txBody>
          <a:bodyPr/>
          <a:lstStyle/>
          <a:p>
            <a:pPr eaLnBrk="1" hangingPunct="1"/>
            <a:r>
              <a:rPr lang="en-GB" altLang="en-US" dirty="0" smtClean="0"/>
              <a:t>University and degree course research</a:t>
            </a:r>
          </a:p>
          <a:p>
            <a:pPr eaLnBrk="1" hangingPunct="1"/>
            <a:r>
              <a:rPr lang="en-GB" altLang="en-US" dirty="0" smtClean="0"/>
              <a:t>Visiting speakers from industry and higher education</a:t>
            </a:r>
          </a:p>
          <a:p>
            <a:pPr eaLnBrk="1" hangingPunct="1"/>
            <a:r>
              <a:rPr lang="en-GB" altLang="en-US" dirty="0" smtClean="0"/>
              <a:t>Work Experience – Holy Week</a:t>
            </a:r>
          </a:p>
          <a:p>
            <a:pPr eaLnBrk="1" hangingPunct="1"/>
            <a:r>
              <a:rPr lang="en-GB" altLang="en-US" dirty="0" smtClean="0"/>
              <a:t>UCAS registration – late May/June</a:t>
            </a:r>
          </a:p>
          <a:p>
            <a:pPr eaLnBrk="1" hangingPunct="1"/>
            <a:r>
              <a:rPr lang="en-GB" altLang="en-US" dirty="0" smtClean="0"/>
              <a:t>Summer schools – QUB, Oxford, </a:t>
            </a:r>
            <a:r>
              <a:rPr lang="en-GB" altLang="en-US" dirty="0"/>
              <a:t>U</a:t>
            </a:r>
            <a:r>
              <a:rPr lang="en-GB" altLang="en-US" dirty="0" smtClean="0"/>
              <a:t>lster University</a:t>
            </a:r>
          </a:p>
          <a:p>
            <a:pPr eaLnBrk="1" hangingPunct="1"/>
            <a:endParaRPr lang="en-GB" altLang="en-US" dirty="0" smtClean="0"/>
          </a:p>
        </p:txBody>
      </p:sp>
    </p:spTree>
    <p:extLst>
      <p:ext uri="{BB962C8B-B14F-4D97-AF65-F5344CB8AC3E}">
        <p14:creationId xmlns:p14="http://schemas.microsoft.com/office/powerpoint/2010/main" val="3043106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217" y="457200"/>
            <a:ext cx="10363200" cy="635876"/>
          </a:xfrm>
        </p:spPr>
        <p:txBody>
          <a:bodyPr/>
          <a:lstStyle/>
          <a:p>
            <a:r>
              <a:rPr lang="en-GB" dirty="0"/>
              <a:t>Open </a:t>
            </a:r>
            <a:r>
              <a:rPr lang="en-GB" dirty="0" smtClean="0"/>
              <a:t>Days</a:t>
            </a:r>
            <a:endParaRPr lang="en-GB" dirty="0"/>
          </a:p>
        </p:txBody>
      </p:sp>
      <p:sp>
        <p:nvSpPr>
          <p:cNvPr id="3" name="Content Placeholder 2"/>
          <p:cNvSpPr>
            <a:spLocks noGrp="1"/>
          </p:cNvSpPr>
          <p:nvPr>
            <p:ph idx="1"/>
          </p:nvPr>
        </p:nvSpPr>
        <p:spPr>
          <a:xfrm>
            <a:off x="1564217" y="1093075"/>
            <a:ext cx="10363200" cy="5528442"/>
          </a:xfrm>
        </p:spPr>
        <p:txBody>
          <a:bodyPr/>
          <a:lstStyle/>
          <a:p>
            <a:pPr marL="0" indent="0">
              <a:buNone/>
            </a:pPr>
            <a:r>
              <a:rPr lang="en-GB" sz="2300" dirty="0" smtClean="0"/>
              <a:t>QUB hold Open Evenings for Parents/Guardians and pupils. All information is on the QUB website.</a:t>
            </a:r>
          </a:p>
          <a:p>
            <a:pPr marL="0" indent="0">
              <a:buNone/>
            </a:pPr>
            <a:r>
              <a:rPr lang="en-GB" sz="2300" dirty="0" smtClean="0"/>
              <a:t>All year 13 pupils are emailed details of upcoming Open Days and Work Experience, and it is also sent to Form Teachers and Year Head. Pupils must check their emails and Google Classroom regularly and let me know if they are interested, as it is a case of first come, first served</a:t>
            </a:r>
          </a:p>
          <a:p>
            <a:pPr marL="0" indent="0">
              <a:buNone/>
            </a:pPr>
            <a:r>
              <a:rPr lang="en-GB" dirty="0" smtClean="0">
                <a:solidFill>
                  <a:srgbClr val="002060"/>
                </a:solidFill>
                <a:latin typeface="+mj-lt"/>
              </a:rPr>
              <a:t>Work Experience - TBC</a:t>
            </a:r>
          </a:p>
          <a:p>
            <a:pPr marL="0" indent="0">
              <a:buNone/>
            </a:pPr>
            <a:r>
              <a:rPr lang="en-GB" sz="2300" dirty="0" smtClean="0"/>
              <a:t>Health related careers – very limited experience available – pupils must attend Open Days when offered. Altnagelvin MDEC in October has full range of related health careers. I can secure Medical and Nursing places through Charter, Fosec and Altnagelvin.  Ulster University, Magee, Bombardier, Seagate, HMP Magilligan &amp; PSNI all offer good Work Experience opportunities. Local businesses are also very supportive. Please avail of your own contacts where possible.</a:t>
            </a:r>
            <a:endParaRPr lang="en-GB" sz="2300" dirty="0"/>
          </a:p>
        </p:txBody>
      </p:sp>
    </p:spTree>
    <p:extLst>
      <p:ext uri="{BB962C8B-B14F-4D97-AF65-F5344CB8AC3E}">
        <p14:creationId xmlns:p14="http://schemas.microsoft.com/office/powerpoint/2010/main" val="123613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p:nvPr>
        </p:nvSpPr>
        <p:spPr/>
        <p:txBody>
          <a:bodyPr/>
          <a:lstStyle/>
          <a:p>
            <a:pPr eaLnBrk="1" hangingPunct="1"/>
            <a:r>
              <a:rPr lang="en-GB" altLang="en-US" sz="3600">
                <a:latin typeface="Arial" panose="020B0604020202020204" pitchFamily="34" charset="0"/>
              </a:rPr>
              <a:t>Year 14</a:t>
            </a:r>
          </a:p>
        </p:txBody>
      </p:sp>
      <p:sp>
        <p:nvSpPr>
          <p:cNvPr id="78851" name="Rectangle 1027"/>
          <p:cNvSpPr>
            <a:spLocks noGrp="1" noChangeArrowheads="1"/>
          </p:cNvSpPr>
          <p:nvPr>
            <p:ph type="body" idx="1"/>
          </p:nvPr>
        </p:nvSpPr>
        <p:spPr>
          <a:xfrm>
            <a:off x="1564217" y="1524000"/>
            <a:ext cx="10363200" cy="4572000"/>
          </a:xfrm>
        </p:spPr>
        <p:txBody>
          <a:bodyPr/>
          <a:lstStyle/>
          <a:p>
            <a:pPr eaLnBrk="1" hangingPunct="1"/>
            <a:r>
              <a:rPr lang="en-GB" altLang="en-US" sz="2800" dirty="0"/>
              <a:t>Open Days – QUB and </a:t>
            </a:r>
            <a:r>
              <a:rPr lang="en-GB" altLang="en-US" sz="2800" dirty="0" smtClean="0"/>
              <a:t>UU</a:t>
            </a:r>
            <a:endParaRPr lang="en-GB" altLang="en-US" sz="2800" dirty="0"/>
          </a:p>
          <a:p>
            <a:pPr eaLnBrk="1" hangingPunct="1"/>
            <a:r>
              <a:rPr lang="en-GB" altLang="en-US" sz="2800" dirty="0"/>
              <a:t>UCAS Application</a:t>
            </a:r>
          </a:p>
          <a:p>
            <a:pPr eaLnBrk="1" hangingPunct="1"/>
            <a:r>
              <a:rPr lang="en-GB" altLang="en-US" sz="2800" dirty="0"/>
              <a:t>Trial Interview </a:t>
            </a:r>
            <a:r>
              <a:rPr lang="en-GB" altLang="en-US" sz="2800" dirty="0" smtClean="0"/>
              <a:t>Evening  </a:t>
            </a:r>
          </a:p>
          <a:p>
            <a:pPr eaLnBrk="1" hangingPunct="1"/>
            <a:r>
              <a:rPr lang="en-GB" altLang="en-US" sz="2800" dirty="0" smtClean="0"/>
              <a:t>MMI Saturday session for Medicine, Dentistry, Veterinary</a:t>
            </a:r>
            <a:endParaRPr lang="en-GB" altLang="en-US" sz="2800" dirty="0"/>
          </a:p>
          <a:p>
            <a:pPr eaLnBrk="1" hangingPunct="1"/>
            <a:r>
              <a:rPr lang="en-GB" altLang="en-US" sz="2800" dirty="0"/>
              <a:t>CAO Application</a:t>
            </a:r>
          </a:p>
          <a:p>
            <a:pPr eaLnBrk="1" hangingPunct="1"/>
            <a:r>
              <a:rPr lang="en-GB" altLang="en-US" sz="2800" dirty="0"/>
              <a:t>On-going counselling</a:t>
            </a:r>
          </a:p>
          <a:p>
            <a:pPr eaLnBrk="1" hangingPunct="1"/>
            <a:r>
              <a:rPr lang="en-GB" altLang="en-US" sz="2800" dirty="0"/>
              <a:t>Sponsorship and Scholarships</a:t>
            </a:r>
          </a:p>
          <a:p>
            <a:pPr eaLnBrk="1" hangingPunct="1"/>
            <a:r>
              <a:rPr lang="en-GB" altLang="en-US" sz="2800" dirty="0"/>
              <a:t>Fees and Student loans</a:t>
            </a:r>
          </a:p>
          <a:p>
            <a:pPr eaLnBrk="1" hangingPunct="1"/>
            <a:r>
              <a:rPr lang="en-GB" altLang="en-US" sz="2800" dirty="0"/>
              <a:t>Post results counselling</a:t>
            </a:r>
          </a:p>
        </p:txBody>
      </p:sp>
    </p:spTree>
    <p:extLst>
      <p:ext uri="{BB962C8B-B14F-4D97-AF65-F5344CB8AC3E}">
        <p14:creationId xmlns:p14="http://schemas.microsoft.com/office/powerpoint/2010/main" val="2853595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University and College Admissions Service (UCAS)</a:t>
            </a:r>
          </a:p>
        </p:txBody>
      </p:sp>
      <p:sp>
        <p:nvSpPr>
          <p:cNvPr id="80899" name="Rectangle 3"/>
          <p:cNvSpPr>
            <a:spLocks noGrp="1" noChangeArrowheads="1"/>
          </p:cNvSpPr>
          <p:nvPr>
            <p:ph type="body" idx="1"/>
          </p:nvPr>
        </p:nvSpPr>
        <p:spPr/>
        <p:txBody>
          <a:bodyPr/>
          <a:lstStyle/>
          <a:p>
            <a:pPr eaLnBrk="1" hangingPunct="1">
              <a:lnSpc>
                <a:spcPct val="80000"/>
              </a:lnSpc>
            </a:pPr>
            <a:r>
              <a:rPr lang="en-GB" altLang="en-US" sz="2800"/>
              <a:t>Most higher education applications are made to UCAS </a:t>
            </a:r>
          </a:p>
          <a:p>
            <a:pPr eaLnBrk="1" hangingPunct="1">
              <a:lnSpc>
                <a:spcPct val="80000"/>
              </a:lnSpc>
            </a:pPr>
            <a:r>
              <a:rPr lang="en-GB" altLang="en-US" sz="2800"/>
              <a:t>Acts as an intermediary between applicants and their chosen universities</a:t>
            </a:r>
          </a:p>
          <a:p>
            <a:pPr eaLnBrk="1" hangingPunct="1">
              <a:lnSpc>
                <a:spcPct val="80000"/>
              </a:lnSpc>
            </a:pPr>
            <a:endParaRPr lang="en-GB" altLang="en-US" sz="2800"/>
          </a:p>
          <a:p>
            <a:pPr eaLnBrk="1" hangingPunct="1">
              <a:lnSpc>
                <a:spcPct val="80000"/>
              </a:lnSpc>
              <a:buFont typeface="Wingdings" panose="05000000000000000000" pitchFamily="2" charset="2"/>
              <a:buNone/>
            </a:pPr>
            <a:r>
              <a:rPr lang="en-GB" altLang="en-US" sz="2800"/>
              <a:t>   Advantages:</a:t>
            </a:r>
          </a:p>
          <a:p>
            <a:pPr eaLnBrk="1" hangingPunct="1">
              <a:lnSpc>
                <a:spcPct val="80000"/>
              </a:lnSpc>
            </a:pPr>
            <a:r>
              <a:rPr lang="en-GB" altLang="en-US" sz="2800"/>
              <a:t>Regulates the filling of university places</a:t>
            </a:r>
          </a:p>
          <a:p>
            <a:pPr eaLnBrk="1" hangingPunct="1">
              <a:lnSpc>
                <a:spcPct val="80000"/>
              </a:lnSpc>
            </a:pPr>
            <a:r>
              <a:rPr lang="en-GB" altLang="en-US" sz="2800"/>
              <a:t>Ensures all applications are treated in the same way and given equal consideration by university admissions tutors</a:t>
            </a:r>
          </a:p>
          <a:p>
            <a:pPr eaLnBrk="1" hangingPunct="1">
              <a:lnSpc>
                <a:spcPct val="80000"/>
              </a:lnSpc>
            </a:pPr>
            <a:endParaRPr lang="en-GB" altLang="en-US" sz="2800"/>
          </a:p>
          <a:p>
            <a:pPr eaLnBrk="1" hangingPunct="1">
              <a:lnSpc>
                <a:spcPct val="80000"/>
              </a:lnSpc>
              <a:buFont typeface="Wingdings" panose="05000000000000000000" pitchFamily="2" charset="2"/>
              <a:buNone/>
            </a:pPr>
            <a:endParaRPr lang="en-GB" altLang="en-US" sz="2800">
              <a:latin typeface="Comic Sans MS" panose="030F0702030302020204" pitchFamily="66" charset="0"/>
            </a:endParaRPr>
          </a:p>
        </p:txBody>
      </p:sp>
    </p:spTree>
    <p:extLst>
      <p:ext uri="{BB962C8B-B14F-4D97-AF65-F5344CB8AC3E}">
        <p14:creationId xmlns:p14="http://schemas.microsoft.com/office/powerpoint/2010/main" val="314150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UCAS Applications</a:t>
            </a:r>
          </a:p>
        </p:txBody>
      </p:sp>
      <p:sp>
        <p:nvSpPr>
          <p:cNvPr id="82947" name="Rectangle 3"/>
          <p:cNvSpPr>
            <a:spLocks noGrp="1" noChangeArrowheads="1"/>
          </p:cNvSpPr>
          <p:nvPr>
            <p:ph type="body" idx="1"/>
          </p:nvPr>
        </p:nvSpPr>
        <p:spPr/>
        <p:txBody>
          <a:bodyPr/>
          <a:lstStyle/>
          <a:p>
            <a:pPr eaLnBrk="1" hangingPunct="1"/>
            <a:r>
              <a:rPr lang="en-GB" altLang="en-US" dirty="0" smtClean="0"/>
              <a:t>Secure web-based system- ‘</a:t>
            </a:r>
            <a:r>
              <a:rPr lang="en-GB" altLang="en-US" dirty="0" err="1" smtClean="0"/>
              <a:t>ucasapply</a:t>
            </a:r>
            <a:r>
              <a:rPr lang="en-GB" altLang="en-US" dirty="0" smtClean="0"/>
              <a:t>’</a:t>
            </a:r>
          </a:p>
          <a:p>
            <a:pPr eaLnBrk="1" hangingPunct="1"/>
            <a:r>
              <a:rPr lang="en-GB" altLang="en-US" dirty="0" smtClean="0"/>
              <a:t>Easy and convenient</a:t>
            </a:r>
          </a:p>
          <a:p>
            <a:pPr eaLnBrk="1" hangingPunct="1"/>
            <a:r>
              <a:rPr lang="en-GB" altLang="en-US" dirty="0" smtClean="0"/>
              <a:t>Prevents simple errors</a:t>
            </a:r>
          </a:p>
          <a:p>
            <a:pPr eaLnBrk="1" hangingPunct="1"/>
            <a:r>
              <a:rPr lang="en-GB" altLang="en-US" dirty="0" smtClean="0"/>
              <a:t>Speeds up the processing of applications</a:t>
            </a:r>
          </a:p>
          <a:p>
            <a:pPr eaLnBrk="1" hangingPunct="1"/>
            <a:r>
              <a:rPr lang="en-GB" altLang="en-US" dirty="0" smtClean="0"/>
              <a:t>Fee of £25</a:t>
            </a:r>
          </a:p>
        </p:txBody>
      </p:sp>
    </p:spTree>
    <p:extLst>
      <p:ext uri="{BB962C8B-B14F-4D97-AF65-F5344CB8AC3E}">
        <p14:creationId xmlns:p14="http://schemas.microsoft.com/office/powerpoint/2010/main" val="1122466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Calendar of Events</a:t>
            </a:r>
          </a:p>
        </p:txBody>
      </p:sp>
      <p:sp>
        <p:nvSpPr>
          <p:cNvPr id="84995" name="Rectangle 3"/>
          <p:cNvSpPr>
            <a:spLocks noGrp="1" noChangeArrowheads="1"/>
          </p:cNvSpPr>
          <p:nvPr>
            <p:ph type="body" idx="1"/>
          </p:nvPr>
        </p:nvSpPr>
        <p:spPr/>
        <p:txBody>
          <a:bodyPr/>
          <a:lstStyle/>
          <a:p>
            <a:pPr eaLnBrk="1" hangingPunct="1">
              <a:lnSpc>
                <a:spcPct val="90000"/>
              </a:lnSpc>
            </a:pPr>
            <a:r>
              <a:rPr lang="en-GB" altLang="en-US" sz="2800" dirty="0" smtClean="0"/>
              <a:t>May/June after AS Exams </a:t>
            </a:r>
            <a:r>
              <a:rPr lang="en-GB" altLang="en-US" sz="2800" dirty="0"/>
              <a:t>- pupils register on-line with UCAS and commence application</a:t>
            </a:r>
          </a:p>
          <a:p>
            <a:pPr eaLnBrk="1" hangingPunct="1">
              <a:lnSpc>
                <a:spcPct val="90000"/>
              </a:lnSpc>
            </a:pPr>
            <a:r>
              <a:rPr lang="en-GB" altLang="en-US" sz="2800" dirty="0"/>
              <a:t>Early September </a:t>
            </a:r>
            <a:r>
              <a:rPr lang="en-GB" altLang="en-US" sz="2800" dirty="0" smtClean="0"/>
              <a:t> </a:t>
            </a:r>
            <a:r>
              <a:rPr lang="en-GB" altLang="en-US" sz="2800" dirty="0"/>
              <a:t>- attend UU and QUB Open Days and finalise application</a:t>
            </a:r>
          </a:p>
          <a:p>
            <a:pPr eaLnBrk="1" hangingPunct="1">
              <a:lnSpc>
                <a:spcPct val="90000"/>
              </a:lnSpc>
            </a:pPr>
            <a:r>
              <a:rPr lang="en-GB" altLang="en-US" sz="2800" dirty="0"/>
              <a:t>Late September </a:t>
            </a:r>
            <a:r>
              <a:rPr lang="en-GB" altLang="en-US" sz="2800" dirty="0" smtClean="0"/>
              <a:t> </a:t>
            </a:r>
            <a:r>
              <a:rPr lang="en-GB" altLang="en-US" sz="2800" dirty="0"/>
              <a:t>– submit printout of UCAS form to Careers teacher</a:t>
            </a:r>
          </a:p>
          <a:p>
            <a:pPr eaLnBrk="1" hangingPunct="1">
              <a:lnSpc>
                <a:spcPct val="90000"/>
              </a:lnSpc>
            </a:pPr>
            <a:r>
              <a:rPr lang="en-GB" altLang="en-US" sz="2800" dirty="0"/>
              <a:t>October </a:t>
            </a:r>
            <a:r>
              <a:rPr lang="en-GB" altLang="en-US" sz="2800" dirty="0" smtClean="0"/>
              <a:t> </a:t>
            </a:r>
            <a:r>
              <a:rPr lang="en-GB" altLang="en-US" sz="2800" dirty="0"/>
              <a:t>- Trial Interview based on UCAS application</a:t>
            </a:r>
          </a:p>
          <a:p>
            <a:pPr eaLnBrk="1" hangingPunct="1">
              <a:lnSpc>
                <a:spcPct val="90000"/>
              </a:lnSpc>
            </a:pPr>
            <a:r>
              <a:rPr lang="en-GB" altLang="en-US" sz="2800" dirty="0"/>
              <a:t> November </a:t>
            </a:r>
            <a:r>
              <a:rPr lang="en-GB" altLang="en-US" sz="2800" dirty="0" smtClean="0"/>
              <a:t> </a:t>
            </a:r>
            <a:r>
              <a:rPr lang="en-GB" altLang="en-US" sz="2800" dirty="0"/>
              <a:t>– Careers staff finalise forms and forward to UCAS</a:t>
            </a:r>
          </a:p>
        </p:txBody>
      </p:sp>
    </p:spTree>
    <p:extLst>
      <p:ext uri="{BB962C8B-B14F-4D97-AF65-F5344CB8AC3E}">
        <p14:creationId xmlns:p14="http://schemas.microsoft.com/office/powerpoint/2010/main" val="252150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GB" altLang="en-US" sz="3600">
                <a:latin typeface="Arial" panose="020B0604020202020204" pitchFamily="34" charset="0"/>
              </a:rPr>
              <a:t>UCAS Deadlines</a:t>
            </a:r>
          </a:p>
        </p:txBody>
      </p:sp>
      <p:sp>
        <p:nvSpPr>
          <p:cNvPr id="87043" name="Rectangle 3"/>
          <p:cNvSpPr>
            <a:spLocks noGrp="1" noChangeArrowheads="1"/>
          </p:cNvSpPr>
          <p:nvPr>
            <p:ph type="body" idx="1"/>
          </p:nvPr>
        </p:nvSpPr>
        <p:spPr/>
        <p:txBody>
          <a:bodyPr/>
          <a:lstStyle/>
          <a:p>
            <a:pPr eaLnBrk="1" hangingPunct="1"/>
            <a:r>
              <a:rPr lang="en-GB" altLang="en-US" smtClean="0"/>
              <a:t>October 15</a:t>
            </a:r>
            <a:r>
              <a:rPr lang="en-GB" altLang="en-US" baseline="30000" smtClean="0"/>
              <a:t>th</a:t>
            </a:r>
            <a:r>
              <a:rPr lang="en-GB" altLang="en-US" smtClean="0"/>
              <a:t> – Medicine, Dentistry, Veterinary, Oxford and Cambridge</a:t>
            </a:r>
          </a:p>
          <a:p>
            <a:pPr eaLnBrk="1" hangingPunct="1"/>
            <a:endParaRPr lang="en-GB" altLang="en-US" smtClean="0"/>
          </a:p>
          <a:p>
            <a:pPr eaLnBrk="1" hangingPunct="1"/>
            <a:r>
              <a:rPr lang="en-GB" altLang="en-US" smtClean="0"/>
              <a:t>January 15</a:t>
            </a:r>
            <a:r>
              <a:rPr lang="en-GB" altLang="en-US" baseline="30000" smtClean="0"/>
              <a:t>th</a:t>
            </a:r>
            <a:r>
              <a:rPr lang="en-GB" altLang="en-US" smtClean="0"/>
              <a:t> – All other applications</a:t>
            </a:r>
          </a:p>
        </p:txBody>
      </p:sp>
    </p:spTree>
    <p:extLst>
      <p:ext uri="{BB962C8B-B14F-4D97-AF65-F5344CB8AC3E}">
        <p14:creationId xmlns:p14="http://schemas.microsoft.com/office/powerpoint/2010/main" val="1472720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5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62</TotalTime>
  <Words>829</Words>
  <Application>Microsoft Office PowerPoint</Application>
  <PresentationFormat>Widescreen</PresentationFormat>
  <Paragraphs>148</Paragraphs>
  <Slides>17</Slides>
  <Notes>16</Notes>
  <HiddenSlides>0</HiddenSlides>
  <MMClips>0</MMClips>
  <ScaleCrop>false</ScaleCrop>
  <HeadingPairs>
    <vt:vector size="6" baseType="variant">
      <vt:variant>
        <vt:lpstr>Fonts Used</vt:lpstr>
      </vt:variant>
      <vt:variant>
        <vt:i4>5</vt:i4>
      </vt:variant>
      <vt:variant>
        <vt:lpstr>Theme</vt:lpstr>
      </vt:variant>
      <vt:variant>
        <vt:i4>16</vt:i4>
      </vt:variant>
      <vt:variant>
        <vt:lpstr>Slide Titles</vt:lpstr>
      </vt:variant>
      <vt:variant>
        <vt:i4>17</vt:i4>
      </vt:variant>
    </vt:vector>
  </HeadingPairs>
  <TitlesOfParts>
    <vt:vector size="38" baseType="lpstr">
      <vt:lpstr>Arial</vt:lpstr>
      <vt:lpstr>Calibri</vt:lpstr>
      <vt:lpstr>Comic Sans MS</vt:lpstr>
      <vt:lpstr>Times New Roman</vt:lpstr>
      <vt:lpstr>Wingdings</vt:lpstr>
      <vt:lpstr>Dad`s Tie</vt:lpstr>
      <vt:lpstr>1_Dad`s Tie</vt:lpstr>
      <vt:lpstr>2_Dad`s Tie</vt:lpstr>
      <vt:lpstr>3_Dad`s Tie</vt:lpstr>
      <vt:lpstr>4_Dad`s Tie</vt:lpstr>
      <vt:lpstr>5_Dad`s Tie</vt:lpstr>
      <vt:lpstr>6_Dad`s Tie</vt:lpstr>
      <vt:lpstr>7_Dad`s Tie</vt:lpstr>
      <vt:lpstr>8_Dad`s Tie</vt:lpstr>
      <vt:lpstr>9_Dad`s Tie</vt:lpstr>
      <vt:lpstr>10_Dad`s Tie</vt:lpstr>
      <vt:lpstr>11_Dad`s Tie</vt:lpstr>
      <vt:lpstr>12_Dad`s Tie</vt:lpstr>
      <vt:lpstr>13_Dad`s Tie</vt:lpstr>
      <vt:lpstr>14_Dad`s Tie</vt:lpstr>
      <vt:lpstr>15_Dad`s Tie</vt:lpstr>
      <vt:lpstr>Careers Education, Information, Advice and Guidance (CEIAG) September Year 13</vt:lpstr>
      <vt:lpstr>Options after A level </vt:lpstr>
      <vt:lpstr>Year 13</vt:lpstr>
      <vt:lpstr>Open Days</vt:lpstr>
      <vt:lpstr>Year 14</vt:lpstr>
      <vt:lpstr>University and College Admissions Service (UCAS)</vt:lpstr>
      <vt:lpstr>UCAS Applications</vt:lpstr>
      <vt:lpstr>Calendar of Events</vt:lpstr>
      <vt:lpstr>UCAS Deadlines</vt:lpstr>
      <vt:lpstr>Number of choices</vt:lpstr>
      <vt:lpstr>UCAS Tariff</vt:lpstr>
      <vt:lpstr>UCAS Tariff </vt:lpstr>
      <vt:lpstr>Clearing</vt:lpstr>
      <vt:lpstr>CAO System</vt:lpstr>
      <vt:lpstr>CAO Points system </vt:lpstr>
      <vt:lpstr>Studying abroad</vt:lpstr>
      <vt:lpstr>Useful websites</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JAMES</dc:creator>
  <cp:lastModifiedBy>S Gallagher</cp:lastModifiedBy>
  <cp:revision>24</cp:revision>
  <dcterms:created xsi:type="dcterms:W3CDTF">2019-09-08T09:21:35Z</dcterms:created>
  <dcterms:modified xsi:type="dcterms:W3CDTF">2021-01-08T10:59:51Z</dcterms:modified>
</cp:coreProperties>
</file>