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36" r:id="rId2"/>
    <p:sldMasterId id="2147483749" r:id="rId3"/>
  </p:sldMasterIdLst>
  <p:notesMasterIdLst>
    <p:notesMasterId r:id="rId45"/>
  </p:notesMasterIdLst>
  <p:handoutMasterIdLst>
    <p:handoutMasterId r:id="rId46"/>
  </p:handoutMasterIdLst>
  <p:sldIdLst>
    <p:sldId id="256" r:id="rId4"/>
    <p:sldId id="507" r:id="rId5"/>
    <p:sldId id="487" r:id="rId6"/>
    <p:sldId id="267" r:id="rId7"/>
    <p:sldId id="485" r:id="rId8"/>
    <p:sldId id="486" r:id="rId9"/>
    <p:sldId id="270" r:id="rId10"/>
    <p:sldId id="276" r:id="rId11"/>
    <p:sldId id="272" r:id="rId12"/>
    <p:sldId id="353" r:id="rId13"/>
    <p:sldId id="495" r:id="rId14"/>
    <p:sldId id="502" r:id="rId15"/>
    <p:sldId id="503" r:id="rId16"/>
    <p:sldId id="493" r:id="rId17"/>
    <p:sldId id="494" r:id="rId18"/>
    <p:sldId id="468" r:id="rId19"/>
    <p:sldId id="504" r:id="rId20"/>
    <p:sldId id="473" r:id="rId21"/>
    <p:sldId id="471" r:id="rId22"/>
    <p:sldId id="474" r:id="rId23"/>
    <p:sldId id="492" r:id="rId24"/>
    <p:sldId id="475" r:id="rId25"/>
    <p:sldId id="496" r:id="rId26"/>
    <p:sldId id="501" r:id="rId27"/>
    <p:sldId id="497" r:id="rId28"/>
    <p:sldId id="476" r:id="rId29"/>
    <p:sldId id="477" r:id="rId30"/>
    <p:sldId id="479" r:id="rId31"/>
    <p:sldId id="480" r:id="rId32"/>
    <p:sldId id="481" r:id="rId33"/>
    <p:sldId id="482" r:id="rId34"/>
    <p:sldId id="483" r:id="rId35"/>
    <p:sldId id="484" r:id="rId36"/>
    <p:sldId id="488" r:id="rId37"/>
    <p:sldId id="500" r:id="rId38"/>
    <p:sldId id="489" r:id="rId39"/>
    <p:sldId id="273" r:id="rId40"/>
    <p:sldId id="498" r:id="rId41"/>
    <p:sldId id="505" r:id="rId42"/>
    <p:sldId id="315" r:id="rId43"/>
    <p:sldId id="506" r:id="rId44"/>
  </p:sldIdLst>
  <p:sldSz cx="9144000" cy="6858000" type="screen4x3"/>
  <p:notesSz cx="6797675" cy="992822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928" autoAdjust="0"/>
  </p:normalViewPr>
  <p:slideViewPr>
    <p:cSldViewPr>
      <p:cViewPr varScale="1">
        <p:scale>
          <a:sx n="105" d="100"/>
          <a:sy n="105" d="100"/>
        </p:scale>
        <p:origin x="177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3" d="100"/>
          <a:sy n="43" d="100"/>
        </p:scale>
        <p:origin x="-1428" y="-9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DCAA8-A642-4E11-AACC-13D5E32B165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90C1C8B-4E25-4F4C-8422-3E03EEFF5183}">
      <dgm:prSet/>
      <dgm:spPr/>
      <dgm:t>
        <a:bodyPr/>
        <a:lstStyle/>
        <a:p>
          <a:r>
            <a:rPr lang="en-GB" dirty="0">
              <a:latin typeface="Comic Sans MS" panose="030F0702030302020204" pitchFamily="66" charset="0"/>
            </a:rPr>
            <a:t>Academic success requires an engaging school environment.</a:t>
          </a:r>
          <a:endParaRPr lang="en-US" dirty="0">
            <a:latin typeface="Comic Sans MS" panose="030F0702030302020204" pitchFamily="66" charset="0"/>
          </a:endParaRPr>
        </a:p>
      </dgm:t>
    </dgm:pt>
    <dgm:pt modelId="{6E034CCA-6A87-4F44-86C2-4B47026756FF}" type="parTrans" cxnId="{6863AC7F-48DA-4872-B400-C61E6F3ED856}">
      <dgm:prSet/>
      <dgm:spPr/>
      <dgm:t>
        <a:bodyPr/>
        <a:lstStyle/>
        <a:p>
          <a:endParaRPr lang="en-US"/>
        </a:p>
      </dgm:t>
    </dgm:pt>
    <dgm:pt modelId="{5DA439B5-8761-4D8E-8BD0-6DBBB552C564}" type="sibTrans" cxnId="{6863AC7F-48DA-4872-B400-C61E6F3ED856}">
      <dgm:prSet/>
      <dgm:spPr/>
      <dgm:t>
        <a:bodyPr/>
        <a:lstStyle/>
        <a:p>
          <a:endParaRPr lang="en-US"/>
        </a:p>
      </dgm:t>
    </dgm:pt>
    <dgm:pt modelId="{A5D62B3A-133A-4246-8C00-7BA81A1A96AD}">
      <dgm:prSet/>
      <dgm:spPr/>
      <dgm:t>
        <a:bodyPr/>
        <a:lstStyle/>
        <a:p>
          <a:r>
            <a:rPr lang="en-GB" dirty="0">
              <a:latin typeface="Comic Sans MS" panose="030F0702030302020204" pitchFamily="66" charset="0"/>
            </a:rPr>
            <a:t>Positive approach</a:t>
          </a:r>
          <a:endParaRPr lang="en-US" dirty="0">
            <a:latin typeface="Comic Sans MS" panose="030F0702030302020204" pitchFamily="66" charset="0"/>
          </a:endParaRPr>
        </a:p>
      </dgm:t>
    </dgm:pt>
    <dgm:pt modelId="{D2378F06-8461-43F9-9A04-5317EA7A6D0A}" type="parTrans" cxnId="{C364CD2D-61C2-4992-A94B-45A944E9E602}">
      <dgm:prSet/>
      <dgm:spPr/>
      <dgm:t>
        <a:bodyPr/>
        <a:lstStyle/>
        <a:p>
          <a:endParaRPr lang="en-US"/>
        </a:p>
      </dgm:t>
    </dgm:pt>
    <dgm:pt modelId="{734C88A7-6B85-4148-94B0-B48F36FF95EA}" type="sibTrans" cxnId="{C364CD2D-61C2-4992-A94B-45A944E9E602}">
      <dgm:prSet/>
      <dgm:spPr/>
      <dgm:t>
        <a:bodyPr/>
        <a:lstStyle/>
        <a:p>
          <a:endParaRPr lang="en-US"/>
        </a:p>
      </dgm:t>
    </dgm:pt>
    <dgm:pt modelId="{2FAC8E2E-3A40-4EAB-9F54-B6C9664DC9BA}">
      <dgm:prSet/>
      <dgm:spPr/>
      <dgm:t>
        <a:bodyPr/>
        <a:lstStyle/>
        <a:p>
          <a:r>
            <a:rPr lang="en-GB" dirty="0">
              <a:latin typeface="Comic Sans MS" panose="030F0702030302020204" pitchFamily="66" charset="0"/>
            </a:rPr>
            <a:t>We will acknowledge what is going well and provide guidance if things go off track.</a:t>
          </a:r>
          <a:endParaRPr lang="en-US" dirty="0">
            <a:latin typeface="Comic Sans MS" panose="030F0702030302020204" pitchFamily="66" charset="0"/>
          </a:endParaRPr>
        </a:p>
      </dgm:t>
    </dgm:pt>
    <dgm:pt modelId="{E2E82D75-660A-4BBD-854D-B97B3894DCCC}" type="parTrans" cxnId="{C91C4585-FAA9-420C-9C1A-83A346BA1F8B}">
      <dgm:prSet/>
      <dgm:spPr/>
      <dgm:t>
        <a:bodyPr/>
        <a:lstStyle/>
        <a:p>
          <a:endParaRPr lang="en-US"/>
        </a:p>
      </dgm:t>
    </dgm:pt>
    <dgm:pt modelId="{DA3B7F24-5173-4CAE-9CD4-3E372D5ED89F}" type="sibTrans" cxnId="{C91C4585-FAA9-420C-9C1A-83A346BA1F8B}">
      <dgm:prSet/>
      <dgm:spPr/>
      <dgm:t>
        <a:bodyPr/>
        <a:lstStyle/>
        <a:p>
          <a:endParaRPr lang="en-US"/>
        </a:p>
      </dgm:t>
    </dgm:pt>
    <dgm:pt modelId="{182CB7A8-1AB4-4868-8AD3-9FE62EBB7439}" type="pres">
      <dgm:prSet presAssocID="{4D8DCAA8-A642-4E11-AACC-13D5E32B165E}" presName="vert0" presStyleCnt="0">
        <dgm:presLayoutVars>
          <dgm:dir/>
          <dgm:animOne val="branch"/>
          <dgm:animLvl val="lvl"/>
        </dgm:presLayoutVars>
      </dgm:prSet>
      <dgm:spPr/>
    </dgm:pt>
    <dgm:pt modelId="{D9C13FBE-CEF9-43C6-85A2-D5E8699491E0}" type="pres">
      <dgm:prSet presAssocID="{D90C1C8B-4E25-4F4C-8422-3E03EEFF5183}" presName="thickLine" presStyleLbl="alignNode1" presStyleIdx="0" presStyleCnt="3"/>
      <dgm:spPr/>
    </dgm:pt>
    <dgm:pt modelId="{718DB87F-41AE-406C-BE67-89AE60F923E5}" type="pres">
      <dgm:prSet presAssocID="{D90C1C8B-4E25-4F4C-8422-3E03EEFF5183}" presName="horz1" presStyleCnt="0"/>
      <dgm:spPr/>
    </dgm:pt>
    <dgm:pt modelId="{719DA470-B073-4E35-A4B8-B9701850E3F4}" type="pres">
      <dgm:prSet presAssocID="{D90C1C8B-4E25-4F4C-8422-3E03EEFF5183}" presName="tx1" presStyleLbl="revTx" presStyleIdx="0" presStyleCnt="3"/>
      <dgm:spPr/>
    </dgm:pt>
    <dgm:pt modelId="{174BE4B7-2700-4E33-A6E1-68FD7F6BE1C6}" type="pres">
      <dgm:prSet presAssocID="{D90C1C8B-4E25-4F4C-8422-3E03EEFF5183}" presName="vert1" presStyleCnt="0"/>
      <dgm:spPr/>
    </dgm:pt>
    <dgm:pt modelId="{287CBBC7-2180-4D10-B9BC-81FB351A1C38}" type="pres">
      <dgm:prSet presAssocID="{A5D62B3A-133A-4246-8C00-7BA81A1A96AD}" presName="thickLine" presStyleLbl="alignNode1" presStyleIdx="1" presStyleCnt="3"/>
      <dgm:spPr/>
    </dgm:pt>
    <dgm:pt modelId="{FCEAA952-3CB4-4B00-BFF1-24E6D0B22765}" type="pres">
      <dgm:prSet presAssocID="{A5D62B3A-133A-4246-8C00-7BA81A1A96AD}" presName="horz1" presStyleCnt="0"/>
      <dgm:spPr/>
    </dgm:pt>
    <dgm:pt modelId="{83D5A0C3-687B-40E3-AE58-90E4115E677E}" type="pres">
      <dgm:prSet presAssocID="{A5D62B3A-133A-4246-8C00-7BA81A1A96AD}" presName="tx1" presStyleLbl="revTx" presStyleIdx="1" presStyleCnt="3"/>
      <dgm:spPr/>
    </dgm:pt>
    <dgm:pt modelId="{1FF56D45-78E6-43C1-96A2-A61800455EA2}" type="pres">
      <dgm:prSet presAssocID="{A5D62B3A-133A-4246-8C00-7BA81A1A96AD}" presName="vert1" presStyleCnt="0"/>
      <dgm:spPr/>
    </dgm:pt>
    <dgm:pt modelId="{BB515550-B661-4A8F-9B26-8AB0B28BFE34}" type="pres">
      <dgm:prSet presAssocID="{2FAC8E2E-3A40-4EAB-9F54-B6C9664DC9BA}" presName="thickLine" presStyleLbl="alignNode1" presStyleIdx="2" presStyleCnt="3"/>
      <dgm:spPr/>
    </dgm:pt>
    <dgm:pt modelId="{BF9F6A82-E7FE-4659-8DC9-288F2D852803}" type="pres">
      <dgm:prSet presAssocID="{2FAC8E2E-3A40-4EAB-9F54-B6C9664DC9BA}" presName="horz1" presStyleCnt="0"/>
      <dgm:spPr/>
    </dgm:pt>
    <dgm:pt modelId="{E54B46A2-6F33-424D-976D-AA54AB75A16A}" type="pres">
      <dgm:prSet presAssocID="{2FAC8E2E-3A40-4EAB-9F54-B6C9664DC9BA}" presName="tx1" presStyleLbl="revTx" presStyleIdx="2" presStyleCnt="3"/>
      <dgm:spPr/>
    </dgm:pt>
    <dgm:pt modelId="{4288ED6D-FAB2-4FA6-A64A-7E4E64FB1612}" type="pres">
      <dgm:prSet presAssocID="{2FAC8E2E-3A40-4EAB-9F54-B6C9664DC9BA}" presName="vert1" presStyleCnt="0"/>
      <dgm:spPr/>
    </dgm:pt>
  </dgm:ptLst>
  <dgm:cxnLst>
    <dgm:cxn modelId="{7E8C5D08-0EBB-456F-B2CF-CA55985B1ADC}" type="presOf" srcId="{4D8DCAA8-A642-4E11-AACC-13D5E32B165E}" destId="{182CB7A8-1AB4-4868-8AD3-9FE62EBB7439}" srcOrd="0" destOrd="0" presId="urn:microsoft.com/office/officeart/2008/layout/LinedList"/>
    <dgm:cxn modelId="{C364CD2D-61C2-4992-A94B-45A944E9E602}" srcId="{4D8DCAA8-A642-4E11-AACC-13D5E32B165E}" destId="{A5D62B3A-133A-4246-8C00-7BA81A1A96AD}" srcOrd="1" destOrd="0" parTransId="{D2378F06-8461-43F9-9A04-5317EA7A6D0A}" sibTransId="{734C88A7-6B85-4148-94B0-B48F36FF95EA}"/>
    <dgm:cxn modelId="{009DC146-2A77-4BB0-A83D-89EA55898313}" type="presOf" srcId="{A5D62B3A-133A-4246-8C00-7BA81A1A96AD}" destId="{83D5A0C3-687B-40E3-AE58-90E4115E677E}" srcOrd="0" destOrd="0" presId="urn:microsoft.com/office/officeart/2008/layout/LinedList"/>
    <dgm:cxn modelId="{6863AC7F-48DA-4872-B400-C61E6F3ED856}" srcId="{4D8DCAA8-A642-4E11-AACC-13D5E32B165E}" destId="{D90C1C8B-4E25-4F4C-8422-3E03EEFF5183}" srcOrd="0" destOrd="0" parTransId="{6E034CCA-6A87-4F44-86C2-4B47026756FF}" sibTransId="{5DA439B5-8761-4D8E-8BD0-6DBBB552C564}"/>
    <dgm:cxn modelId="{C91C4585-FAA9-420C-9C1A-83A346BA1F8B}" srcId="{4D8DCAA8-A642-4E11-AACC-13D5E32B165E}" destId="{2FAC8E2E-3A40-4EAB-9F54-B6C9664DC9BA}" srcOrd="2" destOrd="0" parTransId="{E2E82D75-660A-4BBD-854D-B97B3894DCCC}" sibTransId="{DA3B7F24-5173-4CAE-9CD4-3E372D5ED89F}"/>
    <dgm:cxn modelId="{0DB001CF-4E18-4A73-AB8D-37ED90A3913E}" type="presOf" srcId="{D90C1C8B-4E25-4F4C-8422-3E03EEFF5183}" destId="{719DA470-B073-4E35-A4B8-B9701850E3F4}" srcOrd="0" destOrd="0" presId="urn:microsoft.com/office/officeart/2008/layout/LinedList"/>
    <dgm:cxn modelId="{850AE1D2-6A2D-4F27-AA88-AD47CB94D52A}" type="presOf" srcId="{2FAC8E2E-3A40-4EAB-9F54-B6C9664DC9BA}" destId="{E54B46A2-6F33-424D-976D-AA54AB75A16A}" srcOrd="0" destOrd="0" presId="urn:microsoft.com/office/officeart/2008/layout/LinedList"/>
    <dgm:cxn modelId="{D74F1B02-EB5F-4EB5-B66D-858266B54BC1}" type="presParOf" srcId="{182CB7A8-1AB4-4868-8AD3-9FE62EBB7439}" destId="{D9C13FBE-CEF9-43C6-85A2-D5E8699491E0}" srcOrd="0" destOrd="0" presId="urn:microsoft.com/office/officeart/2008/layout/LinedList"/>
    <dgm:cxn modelId="{503ACB8A-47FC-4A29-B1B7-72C2ED0D176A}" type="presParOf" srcId="{182CB7A8-1AB4-4868-8AD3-9FE62EBB7439}" destId="{718DB87F-41AE-406C-BE67-89AE60F923E5}" srcOrd="1" destOrd="0" presId="urn:microsoft.com/office/officeart/2008/layout/LinedList"/>
    <dgm:cxn modelId="{36B42627-CFF3-452F-8FE2-EFB429D97432}" type="presParOf" srcId="{718DB87F-41AE-406C-BE67-89AE60F923E5}" destId="{719DA470-B073-4E35-A4B8-B9701850E3F4}" srcOrd="0" destOrd="0" presId="urn:microsoft.com/office/officeart/2008/layout/LinedList"/>
    <dgm:cxn modelId="{A6A1B124-4262-4FA7-91D5-E56FF49CF29B}" type="presParOf" srcId="{718DB87F-41AE-406C-BE67-89AE60F923E5}" destId="{174BE4B7-2700-4E33-A6E1-68FD7F6BE1C6}" srcOrd="1" destOrd="0" presId="urn:microsoft.com/office/officeart/2008/layout/LinedList"/>
    <dgm:cxn modelId="{4ED63C58-84E5-425E-A4ED-EBA00A0575F1}" type="presParOf" srcId="{182CB7A8-1AB4-4868-8AD3-9FE62EBB7439}" destId="{287CBBC7-2180-4D10-B9BC-81FB351A1C38}" srcOrd="2" destOrd="0" presId="urn:microsoft.com/office/officeart/2008/layout/LinedList"/>
    <dgm:cxn modelId="{02BB894B-396C-41F9-84E9-A9391A5A691D}" type="presParOf" srcId="{182CB7A8-1AB4-4868-8AD3-9FE62EBB7439}" destId="{FCEAA952-3CB4-4B00-BFF1-24E6D0B22765}" srcOrd="3" destOrd="0" presId="urn:microsoft.com/office/officeart/2008/layout/LinedList"/>
    <dgm:cxn modelId="{E64932A6-0665-4252-AF53-8BB92689DFD8}" type="presParOf" srcId="{FCEAA952-3CB4-4B00-BFF1-24E6D0B22765}" destId="{83D5A0C3-687B-40E3-AE58-90E4115E677E}" srcOrd="0" destOrd="0" presId="urn:microsoft.com/office/officeart/2008/layout/LinedList"/>
    <dgm:cxn modelId="{DD4E0BD5-55AA-43B4-9677-70F86EB50AA2}" type="presParOf" srcId="{FCEAA952-3CB4-4B00-BFF1-24E6D0B22765}" destId="{1FF56D45-78E6-43C1-96A2-A61800455EA2}" srcOrd="1" destOrd="0" presId="urn:microsoft.com/office/officeart/2008/layout/LinedList"/>
    <dgm:cxn modelId="{386E43EA-C958-49FA-B381-F3BF7647D310}" type="presParOf" srcId="{182CB7A8-1AB4-4868-8AD3-9FE62EBB7439}" destId="{BB515550-B661-4A8F-9B26-8AB0B28BFE34}" srcOrd="4" destOrd="0" presId="urn:microsoft.com/office/officeart/2008/layout/LinedList"/>
    <dgm:cxn modelId="{7F712DB7-7C72-4D8B-958D-F2B6F72E7D26}" type="presParOf" srcId="{182CB7A8-1AB4-4868-8AD3-9FE62EBB7439}" destId="{BF9F6A82-E7FE-4659-8DC9-288F2D852803}" srcOrd="5" destOrd="0" presId="urn:microsoft.com/office/officeart/2008/layout/LinedList"/>
    <dgm:cxn modelId="{0EBEA9A9-C4C2-4CF0-B38D-68ACFA19600F}" type="presParOf" srcId="{BF9F6A82-E7FE-4659-8DC9-288F2D852803}" destId="{E54B46A2-6F33-424D-976D-AA54AB75A16A}" srcOrd="0" destOrd="0" presId="urn:microsoft.com/office/officeart/2008/layout/LinedList"/>
    <dgm:cxn modelId="{883692BF-5DF5-454A-AB7A-73958467B67D}" type="presParOf" srcId="{BF9F6A82-E7FE-4659-8DC9-288F2D852803}" destId="{4288ED6D-FAB2-4FA6-A64A-7E4E64FB161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13FBE-CEF9-43C6-85A2-D5E8699491E0}">
      <dsp:nvSpPr>
        <dsp:cNvPr id="0" name=""/>
        <dsp:cNvSpPr/>
      </dsp:nvSpPr>
      <dsp:spPr>
        <a:xfrm>
          <a:off x="0" y="2183"/>
          <a:ext cx="67194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9DA470-B073-4E35-A4B8-B9701850E3F4}">
      <dsp:nvSpPr>
        <dsp:cNvPr id="0" name=""/>
        <dsp:cNvSpPr/>
      </dsp:nvSpPr>
      <dsp:spPr>
        <a:xfrm>
          <a:off x="0" y="2183"/>
          <a:ext cx="6719467" cy="1489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latin typeface="Comic Sans MS" panose="030F0702030302020204" pitchFamily="66" charset="0"/>
            </a:rPr>
            <a:t>Academic success requires an engaging school environment.</a:t>
          </a:r>
          <a:endParaRPr lang="en-US" sz="2600" kern="1200" dirty="0">
            <a:latin typeface="Comic Sans MS" panose="030F0702030302020204" pitchFamily="66" charset="0"/>
          </a:endParaRPr>
        </a:p>
      </dsp:txBody>
      <dsp:txXfrm>
        <a:off x="0" y="2183"/>
        <a:ext cx="6719467" cy="1489206"/>
      </dsp:txXfrm>
    </dsp:sp>
    <dsp:sp modelId="{287CBBC7-2180-4D10-B9BC-81FB351A1C38}">
      <dsp:nvSpPr>
        <dsp:cNvPr id="0" name=""/>
        <dsp:cNvSpPr/>
      </dsp:nvSpPr>
      <dsp:spPr>
        <a:xfrm>
          <a:off x="0" y="1491390"/>
          <a:ext cx="67194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D5A0C3-687B-40E3-AE58-90E4115E677E}">
      <dsp:nvSpPr>
        <dsp:cNvPr id="0" name=""/>
        <dsp:cNvSpPr/>
      </dsp:nvSpPr>
      <dsp:spPr>
        <a:xfrm>
          <a:off x="0" y="1491390"/>
          <a:ext cx="6719467" cy="1489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latin typeface="Comic Sans MS" panose="030F0702030302020204" pitchFamily="66" charset="0"/>
            </a:rPr>
            <a:t>Positive approach</a:t>
          </a:r>
          <a:endParaRPr lang="en-US" sz="2600" kern="1200" dirty="0">
            <a:latin typeface="Comic Sans MS" panose="030F0702030302020204" pitchFamily="66" charset="0"/>
          </a:endParaRPr>
        </a:p>
      </dsp:txBody>
      <dsp:txXfrm>
        <a:off x="0" y="1491390"/>
        <a:ext cx="6719467" cy="1489206"/>
      </dsp:txXfrm>
    </dsp:sp>
    <dsp:sp modelId="{BB515550-B661-4A8F-9B26-8AB0B28BFE34}">
      <dsp:nvSpPr>
        <dsp:cNvPr id="0" name=""/>
        <dsp:cNvSpPr/>
      </dsp:nvSpPr>
      <dsp:spPr>
        <a:xfrm>
          <a:off x="0" y="2980596"/>
          <a:ext cx="67194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4B46A2-6F33-424D-976D-AA54AB75A16A}">
      <dsp:nvSpPr>
        <dsp:cNvPr id="0" name=""/>
        <dsp:cNvSpPr/>
      </dsp:nvSpPr>
      <dsp:spPr>
        <a:xfrm>
          <a:off x="0" y="2980596"/>
          <a:ext cx="6719467" cy="1489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latin typeface="Comic Sans MS" panose="030F0702030302020204" pitchFamily="66" charset="0"/>
            </a:rPr>
            <a:t>We will acknowledge what is going well and provide guidance if things go off track.</a:t>
          </a:r>
          <a:endParaRPr lang="en-US" sz="2600" kern="1200" dirty="0">
            <a:latin typeface="Comic Sans MS" panose="030F0702030302020204" pitchFamily="66" charset="0"/>
          </a:endParaRPr>
        </a:p>
      </dsp:txBody>
      <dsp:txXfrm>
        <a:off x="0" y="2980596"/>
        <a:ext cx="6719467" cy="14892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37274AC-E65D-4A6D-A15D-21695AA05199}"/>
              </a:ext>
            </a:extLst>
          </p:cNvPr>
          <p:cNvSpPr>
            <a:spLocks noGrp="1" noChangeArrowheads="1"/>
          </p:cNvSpPr>
          <p:nvPr>
            <p:ph type="hdr" sz="quarter"/>
          </p:nvPr>
        </p:nvSpPr>
        <p:spPr bwMode="auto">
          <a:xfrm>
            <a:off x="0" y="0"/>
            <a:ext cx="294495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mic Sans MS" pitchFamily="66" charset="0"/>
              </a:defRPr>
            </a:lvl1pPr>
          </a:lstStyle>
          <a:p>
            <a:pPr>
              <a:defRPr/>
            </a:pPr>
            <a:endParaRPr lang="en-US"/>
          </a:p>
        </p:txBody>
      </p:sp>
      <p:sp>
        <p:nvSpPr>
          <p:cNvPr id="25603" name="Rectangle 3">
            <a:extLst>
              <a:ext uri="{FF2B5EF4-FFF2-40B4-BE49-F238E27FC236}">
                <a16:creationId xmlns:a16="http://schemas.microsoft.com/office/drawing/2014/main" id="{07307BAA-9B2B-47EC-89C7-1540B3B2E741}"/>
              </a:ext>
            </a:extLst>
          </p:cNvPr>
          <p:cNvSpPr>
            <a:spLocks noGrp="1" noChangeArrowheads="1"/>
          </p:cNvSpPr>
          <p:nvPr>
            <p:ph type="dt" sz="quarter" idx="1"/>
          </p:nvPr>
        </p:nvSpPr>
        <p:spPr bwMode="auto">
          <a:xfrm>
            <a:off x="3852717" y="0"/>
            <a:ext cx="294495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defRPr>
            </a:lvl1pPr>
          </a:lstStyle>
          <a:p>
            <a:pPr>
              <a:defRPr/>
            </a:pPr>
            <a:endParaRPr lang="en-US"/>
          </a:p>
        </p:txBody>
      </p:sp>
      <p:sp>
        <p:nvSpPr>
          <p:cNvPr id="25604" name="Rectangle 4">
            <a:extLst>
              <a:ext uri="{FF2B5EF4-FFF2-40B4-BE49-F238E27FC236}">
                <a16:creationId xmlns:a16="http://schemas.microsoft.com/office/drawing/2014/main" id="{BEF777F5-47FD-45FA-9C28-1657FF0E524C}"/>
              </a:ext>
            </a:extLst>
          </p:cNvPr>
          <p:cNvSpPr>
            <a:spLocks noGrp="1" noChangeArrowheads="1"/>
          </p:cNvSpPr>
          <p:nvPr>
            <p:ph type="ftr" sz="quarter" idx="2"/>
          </p:nvPr>
        </p:nvSpPr>
        <p:spPr bwMode="auto">
          <a:xfrm>
            <a:off x="0" y="9431339"/>
            <a:ext cx="2944958"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mic Sans MS" pitchFamily="66" charset="0"/>
              </a:defRPr>
            </a:lvl1pPr>
          </a:lstStyle>
          <a:p>
            <a:pPr>
              <a:defRPr/>
            </a:pPr>
            <a:endParaRPr lang="en-US"/>
          </a:p>
        </p:txBody>
      </p:sp>
      <p:sp>
        <p:nvSpPr>
          <p:cNvPr id="25605" name="Rectangle 5">
            <a:extLst>
              <a:ext uri="{FF2B5EF4-FFF2-40B4-BE49-F238E27FC236}">
                <a16:creationId xmlns:a16="http://schemas.microsoft.com/office/drawing/2014/main" id="{56F6B179-B838-47FB-8E48-47007063B318}"/>
              </a:ext>
            </a:extLst>
          </p:cNvPr>
          <p:cNvSpPr>
            <a:spLocks noGrp="1" noChangeArrowheads="1"/>
          </p:cNvSpPr>
          <p:nvPr>
            <p:ph type="sldNum" sz="quarter" idx="3"/>
          </p:nvPr>
        </p:nvSpPr>
        <p:spPr bwMode="auto">
          <a:xfrm>
            <a:off x="3852717" y="9431339"/>
            <a:ext cx="2944958"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mic Sans MS" panose="030F0902030302020204" pitchFamily="66" charset="0"/>
              </a:defRPr>
            </a:lvl1pPr>
          </a:lstStyle>
          <a:p>
            <a:pPr>
              <a:defRPr/>
            </a:pPr>
            <a:fld id="{4B316846-F654-4A1C-816D-05A37B04995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7T20:23:08.842"/>
    </inkml:context>
    <inkml:brush xml:id="br0">
      <inkml:brushProperty name="width" value="0.05" units="cm"/>
      <inkml:brushProperty name="height" value="0.05" units="cm"/>
      <inkml:brushProperty name="color" value="#E71224"/>
    </inkml:brush>
  </inkml:definitions>
  <inkml:trace contextRef="#ctx0" brushRef="#br0">0 232 24575,'61'-18'0,"0"-1"0,-4 2 0,-3 5 0,18 12 0,-31 0 0,1 0 0,4 0 0,2 0 0,10 0 0,3 0 0,4 0 0,3 0 0,-20-1 0,3 1 0,0-1 0,2 0 0,0 0 0,1 0-1267,0-1 1,1 0 0,0 0 1266,2-2 0,0-1 0,1 1 0,3 2 0,0 2 0,1-2 0,1-1 0,0-1 0,0 1 0,-2-2 0,1 1 0,-1-1 0,-1 2 0,0 0 0,0 0 0,0-1 0,1 1 0,0-1 0,-3 3 0,1 0 0,-1 0 0,-2-4 0,1 1 0,-2-1 0,-3 3 0,0 1 0,-1-1 0,23-2 0,-1 1 0,-8 0 0,-2 0-203,-1-2 0,-2-1 203,-6 2 0,-2 1 0,-11-2 0,-3 1 0,23-2 0,-12 4 0,-15-3 0,-7-3 0,1 3 0,-1-1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7T20:23:09.046"/>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7T20:23:11.080"/>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8835BFE-0793-42A7-B4A2-F33E5F003946}"/>
              </a:ext>
            </a:extLst>
          </p:cNvPr>
          <p:cNvSpPr>
            <a:spLocks noGrp="1" noChangeArrowheads="1"/>
          </p:cNvSpPr>
          <p:nvPr>
            <p:ph type="hdr" sz="quarter"/>
          </p:nvPr>
        </p:nvSpPr>
        <p:spPr bwMode="auto">
          <a:xfrm>
            <a:off x="0" y="0"/>
            <a:ext cx="294495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mic Sans MS" pitchFamily="66" charset="0"/>
              </a:defRPr>
            </a:lvl1pPr>
          </a:lstStyle>
          <a:p>
            <a:pPr>
              <a:defRPr/>
            </a:pPr>
            <a:endParaRPr lang="en-GB"/>
          </a:p>
        </p:txBody>
      </p:sp>
      <p:sp>
        <p:nvSpPr>
          <p:cNvPr id="61443" name="Rectangle 3">
            <a:extLst>
              <a:ext uri="{FF2B5EF4-FFF2-40B4-BE49-F238E27FC236}">
                <a16:creationId xmlns:a16="http://schemas.microsoft.com/office/drawing/2014/main" id="{76D69C8D-B881-4DA0-91A1-A571107F9496}"/>
              </a:ext>
            </a:extLst>
          </p:cNvPr>
          <p:cNvSpPr>
            <a:spLocks noGrp="1" noChangeArrowheads="1"/>
          </p:cNvSpPr>
          <p:nvPr>
            <p:ph type="dt" idx="1"/>
          </p:nvPr>
        </p:nvSpPr>
        <p:spPr bwMode="auto">
          <a:xfrm>
            <a:off x="3852717" y="0"/>
            <a:ext cx="294495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mic Sans MS" pitchFamily="66" charset="0"/>
              </a:defRPr>
            </a:lvl1pPr>
          </a:lstStyle>
          <a:p>
            <a:pPr>
              <a:defRPr/>
            </a:pPr>
            <a:endParaRPr lang="en-GB"/>
          </a:p>
        </p:txBody>
      </p:sp>
      <p:sp>
        <p:nvSpPr>
          <p:cNvPr id="19460" name="Rectangle 4">
            <a:extLst>
              <a:ext uri="{FF2B5EF4-FFF2-40B4-BE49-F238E27FC236}">
                <a16:creationId xmlns:a16="http://schemas.microsoft.com/office/drawing/2014/main" id="{5AB3EAF8-8106-460C-86C8-0B94B7D7B56F}"/>
              </a:ext>
            </a:extLst>
          </p:cNvPr>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5">
            <a:extLst>
              <a:ext uri="{FF2B5EF4-FFF2-40B4-BE49-F238E27FC236}">
                <a16:creationId xmlns:a16="http://schemas.microsoft.com/office/drawing/2014/main" id="{4D684793-D9BD-4D1F-A4DF-7530FAC798D5}"/>
              </a:ext>
            </a:extLst>
          </p:cNvPr>
          <p:cNvSpPr>
            <a:spLocks noGrp="1" noChangeArrowheads="1"/>
          </p:cNvSpPr>
          <p:nvPr>
            <p:ph type="body" sz="quarter" idx="3"/>
          </p:nvPr>
        </p:nvSpPr>
        <p:spPr bwMode="auto">
          <a:xfrm>
            <a:off x="906141" y="4716464"/>
            <a:ext cx="4985393"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1446" name="Rectangle 6">
            <a:extLst>
              <a:ext uri="{FF2B5EF4-FFF2-40B4-BE49-F238E27FC236}">
                <a16:creationId xmlns:a16="http://schemas.microsoft.com/office/drawing/2014/main" id="{3E16EBFC-2BAC-4DF3-8EE5-F71E8D2B9605}"/>
              </a:ext>
            </a:extLst>
          </p:cNvPr>
          <p:cNvSpPr>
            <a:spLocks noGrp="1" noChangeArrowheads="1"/>
          </p:cNvSpPr>
          <p:nvPr>
            <p:ph type="ftr" sz="quarter" idx="4"/>
          </p:nvPr>
        </p:nvSpPr>
        <p:spPr bwMode="auto">
          <a:xfrm>
            <a:off x="0" y="9431339"/>
            <a:ext cx="2944958"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mic Sans MS" pitchFamily="66" charset="0"/>
              </a:defRPr>
            </a:lvl1pPr>
          </a:lstStyle>
          <a:p>
            <a:pPr>
              <a:defRPr/>
            </a:pPr>
            <a:endParaRPr lang="en-GB"/>
          </a:p>
        </p:txBody>
      </p:sp>
      <p:sp>
        <p:nvSpPr>
          <p:cNvPr id="61447" name="Rectangle 7">
            <a:extLst>
              <a:ext uri="{FF2B5EF4-FFF2-40B4-BE49-F238E27FC236}">
                <a16:creationId xmlns:a16="http://schemas.microsoft.com/office/drawing/2014/main" id="{F6B48309-CD4A-4D7C-9E18-88419A0D5AC7}"/>
              </a:ext>
            </a:extLst>
          </p:cNvPr>
          <p:cNvSpPr>
            <a:spLocks noGrp="1" noChangeArrowheads="1"/>
          </p:cNvSpPr>
          <p:nvPr>
            <p:ph type="sldNum" sz="quarter" idx="5"/>
          </p:nvPr>
        </p:nvSpPr>
        <p:spPr bwMode="auto">
          <a:xfrm>
            <a:off x="3852717" y="9431339"/>
            <a:ext cx="2944958"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mic Sans MS" panose="030F0902030302020204" pitchFamily="66" charset="0"/>
              </a:defRPr>
            </a:lvl1pPr>
          </a:lstStyle>
          <a:p>
            <a:pPr>
              <a:defRPr/>
            </a:pPr>
            <a:fld id="{7437BC25-E3BF-4ED0-8BBF-D7924A6CFDC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omic Sans MS" pitchFamily="66" charset="0"/>
        <a:ea typeface="+mn-ea"/>
        <a:cs typeface="+mn-cs"/>
      </a:defRPr>
    </a:lvl1pPr>
    <a:lvl2pPr marL="457200" algn="l" rtl="0" eaLnBrk="0" fontAlgn="base" hangingPunct="0">
      <a:spcBef>
        <a:spcPct val="30000"/>
      </a:spcBef>
      <a:spcAft>
        <a:spcPct val="0"/>
      </a:spcAft>
      <a:defRPr sz="1200" kern="1200">
        <a:solidFill>
          <a:schemeClr val="tx1"/>
        </a:solidFill>
        <a:latin typeface="Comic Sans MS" pitchFamily="66" charset="0"/>
        <a:ea typeface="+mn-ea"/>
        <a:cs typeface="+mn-cs"/>
      </a:defRPr>
    </a:lvl2pPr>
    <a:lvl3pPr marL="914400" algn="l" rtl="0" eaLnBrk="0" fontAlgn="base" hangingPunct="0">
      <a:spcBef>
        <a:spcPct val="30000"/>
      </a:spcBef>
      <a:spcAft>
        <a:spcPct val="0"/>
      </a:spcAft>
      <a:defRPr sz="1200" kern="1200">
        <a:solidFill>
          <a:schemeClr val="tx1"/>
        </a:solidFill>
        <a:latin typeface="Comic Sans MS" pitchFamily="66" charset="0"/>
        <a:ea typeface="+mn-ea"/>
        <a:cs typeface="+mn-cs"/>
      </a:defRPr>
    </a:lvl3pPr>
    <a:lvl4pPr marL="1371600" algn="l" rtl="0" eaLnBrk="0" fontAlgn="base" hangingPunct="0">
      <a:spcBef>
        <a:spcPct val="30000"/>
      </a:spcBef>
      <a:spcAft>
        <a:spcPct val="0"/>
      </a:spcAft>
      <a:defRPr sz="1200" kern="1200">
        <a:solidFill>
          <a:schemeClr val="tx1"/>
        </a:solidFill>
        <a:latin typeface="Comic Sans MS" pitchFamily="66" charset="0"/>
        <a:ea typeface="+mn-ea"/>
        <a:cs typeface="+mn-cs"/>
      </a:defRPr>
    </a:lvl4pPr>
    <a:lvl5pPr marL="1828800" algn="l" rtl="0" eaLnBrk="0" fontAlgn="base" hangingPunct="0">
      <a:spcBef>
        <a:spcPct val="3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a:t>
            </a:fld>
            <a:endParaRPr lang="en-GB" altLang="en-US"/>
          </a:p>
        </p:txBody>
      </p:sp>
    </p:spTree>
    <p:extLst>
      <p:ext uri="{BB962C8B-B14F-4D97-AF65-F5344CB8AC3E}">
        <p14:creationId xmlns:p14="http://schemas.microsoft.com/office/powerpoint/2010/main" val="298773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11</a:t>
            </a:fld>
            <a:endParaRPr lang="en-GB" altLang="en-US"/>
          </a:p>
        </p:txBody>
      </p:sp>
    </p:spTree>
    <p:extLst>
      <p:ext uri="{BB962C8B-B14F-4D97-AF65-F5344CB8AC3E}">
        <p14:creationId xmlns:p14="http://schemas.microsoft.com/office/powerpoint/2010/main" val="219673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12</a:t>
            </a:fld>
            <a:endParaRPr lang="en-GB" altLang="en-US"/>
          </a:p>
        </p:txBody>
      </p:sp>
    </p:spTree>
    <p:extLst>
      <p:ext uri="{BB962C8B-B14F-4D97-AF65-F5344CB8AC3E}">
        <p14:creationId xmlns:p14="http://schemas.microsoft.com/office/powerpoint/2010/main" val="1069414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13</a:t>
            </a:fld>
            <a:endParaRPr lang="en-GB" altLang="en-US"/>
          </a:p>
        </p:txBody>
      </p:sp>
    </p:spTree>
    <p:extLst>
      <p:ext uri="{BB962C8B-B14F-4D97-AF65-F5344CB8AC3E}">
        <p14:creationId xmlns:p14="http://schemas.microsoft.com/office/powerpoint/2010/main" val="2314964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14</a:t>
            </a:fld>
            <a:endParaRPr lang="en-GB" altLang="en-US"/>
          </a:p>
        </p:txBody>
      </p:sp>
    </p:spTree>
    <p:extLst>
      <p:ext uri="{BB962C8B-B14F-4D97-AF65-F5344CB8AC3E}">
        <p14:creationId xmlns:p14="http://schemas.microsoft.com/office/powerpoint/2010/main" val="3635193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15</a:t>
            </a:fld>
            <a:endParaRPr lang="en-GB" altLang="en-US"/>
          </a:p>
        </p:txBody>
      </p:sp>
    </p:spTree>
    <p:extLst>
      <p:ext uri="{BB962C8B-B14F-4D97-AF65-F5344CB8AC3E}">
        <p14:creationId xmlns:p14="http://schemas.microsoft.com/office/powerpoint/2010/main" val="1646561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16</a:t>
            </a:fld>
            <a:endParaRPr lang="en-GB" altLang="en-US"/>
          </a:p>
        </p:txBody>
      </p:sp>
    </p:spTree>
    <p:extLst>
      <p:ext uri="{BB962C8B-B14F-4D97-AF65-F5344CB8AC3E}">
        <p14:creationId xmlns:p14="http://schemas.microsoft.com/office/powerpoint/2010/main" val="1853379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17</a:t>
            </a:fld>
            <a:endParaRPr lang="en-GB" altLang="en-US"/>
          </a:p>
        </p:txBody>
      </p:sp>
    </p:spTree>
    <p:extLst>
      <p:ext uri="{BB962C8B-B14F-4D97-AF65-F5344CB8AC3E}">
        <p14:creationId xmlns:p14="http://schemas.microsoft.com/office/powerpoint/2010/main" val="2276392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Two week timetable. Most periods 35 mins, some 40. Split lunch. It can take time to get used to the two week cycle.</a:t>
            </a:r>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18</a:t>
            </a:fld>
            <a:endParaRPr lang="en-GB" altLang="en-US"/>
          </a:p>
        </p:txBody>
      </p:sp>
    </p:spTree>
    <p:extLst>
      <p:ext uri="{BB962C8B-B14F-4D97-AF65-F5344CB8AC3E}">
        <p14:creationId xmlns:p14="http://schemas.microsoft.com/office/powerpoint/2010/main" val="50897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top tips for organisation include different coloured photos and labels. It can come more naturally to others. Please help them pack their bags at the start ad then encourage independence. Please encourage not taking all the books and folders each night. </a:t>
            </a:r>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19</a:t>
            </a:fld>
            <a:endParaRPr lang="en-GB" altLang="en-US"/>
          </a:p>
        </p:txBody>
      </p:sp>
    </p:spTree>
    <p:extLst>
      <p:ext uri="{BB962C8B-B14F-4D97-AF65-F5344CB8AC3E}">
        <p14:creationId xmlns:p14="http://schemas.microsoft.com/office/powerpoint/2010/main" val="863772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such an important book. The pages are dated and tell students what week it is. There is also a comments section. Please look over diaries each </a:t>
            </a:r>
            <a:r>
              <a:rPr lang="en-GB" dirty="0" err="1"/>
              <a:t>nigt</a:t>
            </a:r>
            <a:r>
              <a:rPr lang="en-GB" dirty="0"/>
              <a:t> and sign weekly.</a:t>
            </a:r>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20</a:t>
            </a:fld>
            <a:endParaRPr lang="en-GB" altLang="en-US"/>
          </a:p>
        </p:txBody>
      </p:sp>
    </p:spTree>
    <p:extLst>
      <p:ext uri="{BB962C8B-B14F-4D97-AF65-F5344CB8AC3E}">
        <p14:creationId xmlns:p14="http://schemas.microsoft.com/office/powerpoint/2010/main" val="239393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a:t>
            </a:fld>
            <a:endParaRPr lang="en-GB" altLang="en-US"/>
          </a:p>
        </p:txBody>
      </p:sp>
    </p:spTree>
    <p:extLst>
      <p:ext uri="{BB962C8B-B14F-4D97-AF65-F5344CB8AC3E}">
        <p14:creationId xmlns:p14="http://schemas.microsoft.com/office/powerpoint/2010/main" val="197380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students will be given Google Classroom codes. This technology can be really useful. They will learn about how to use it in ICT class.</a:t>
            </a:r>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21</a:t>
            </a:fld>
            <a:endParaRPr lang="en-GB" altLang="en-US"/>
          </a:p>
        </p:txBody>
      </p:sp>
    </p:spTree>
    <p:extLst>
      <p:ext uri="{BB962C8B-B14F-4D97-AF65-F5344CB8AC3E}">
        <p14:creationId xmlns:p14="http://schemas.microsoft.com/office/powerpoint/2010/main" val="3663416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many reasons parents cite for sending their children to Loreto is the high standards of behaviour in our school. We set very high standards and expect complaint behaviour from all because it creates the ideal conditions for students to thrive and be part of a positive learning environment. Sometimes they don’t get it right and we do use a range of consequences to support our rules and regulations. </a:t>
            </a:r>
          </a:p>
          <a:p>
            <a:endParaRPr lang="en-GB" dirty="0"/>
          </a:p>
          <a:p>
            <a:r>
              <a:rPr lang="en-GB" dirty="0"/>
              <a:t>Sometimes if students break the rule, they will be given an after school detention which will mean them having to stay after school to complete some work for one hour. This is fully supervised and you will always be informed about it at least 24 hours in advance. </a:t>
            </a:r>
          </a:p>
          <a:p>
            <a:endParaRPr lang="en-GB" dirty="0"/>
          </a:p>
          <a:p>
            <a:r>
              <a:rPr lang="en-GB" dirty="0"/>
              <a:t>We also use other consequences such as lunchtime detentions, post incident reflection learning, monitoring cards. This is graduated system and you can read more about it in your child’s homework diary. We will always try to work with them and encourage truth and sincerity in our dealings with them. </a:t>
            </a:r>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22</a:t>
            </a:fld>
            <a:endParaRPr lang="en-GB" altLang="en-US"/>
          </a:p>
        </p:txBody>
      </p:sp>
    </p:spTree>
    <p:extLst>
      <p:ext uri="{BB962C8B-B14F-4D97-AF65-F5344CB8AC3E}">
        <p14:creationId xmlns:p14="http://schemas.microsoft.com/office/powerpoint/2010/main" val="824665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rules that surprise students when we point them out.</a:t>
            </a:r>
          </a:p>
          <a:p>
            <a:endParaRPr lang="en-GB" dirty="0"/>
          </a:p>
          <a:p>
            <a:r>
              <a:rPr lang="en-GB" dirty="0"/>
              <a:t>With mobile phones, we understand we cannot police this. You are the custodian of your child’s phone. Please monitor for groups chats and use of social media. We cannot monitor this. If phones are seen or used in school they are kept overnight until a parent can collect.</a:t>
            </a:r>
          </a:p>
          <a:p>
            <a:endParaRPr lang="en-GB" dirty="0"/>
          </a:p>
          <a:p>
            <a:r>
              <a:rPr lang="en-GB" dirty="0"/>
              <a:t>No chewing gum. After school detention.</a:t>
            </a:r>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23</a:t>
            </a:fld>
            <a:endParaRPr lang="en-GB" altLang="en-US"/>
          </a:p>
        </p:txBody>
      </p:sp>
    </p:spTree>
    <p:extLst>
      <p:ext uri="{BB962C8B-B14F-4D97-AF65-F5344CB8AC3E}">
        <p14:creationId xmlns:p14="http://schemas.microsoft.com/office/powerpoint/2010/main" val="1401938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obvious reason. We have just installed free hydration stations at two key areas in the school and would encourage your child to bring a reusable drinking bottle to school. WE confiscate energy drinks. </a:t>
            </a:r>
            <a:r>
              <a:rPr lang="en-GB"/>
              <a:t>PARKING.</a:t>
            </a:r>
            <a:endParaRPr lang="en-GB" dirty="0"/>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24</a:t>
            </a:fld>
            <a:endParaRPr lang="en-GB" altLang="en-US"/>
          </a:p>
        </p:txBody>
      </p:sp>
    </p:spTree>
    <p:extLst>
      <p:ext uri="{BB962C8B-B14F-4D97-AF65-F5344CB8AC3E}">
        <p14:creationId xmlns:p14="http://schemas.microsoft.com/office/powerpoint/2010/main" val="29081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vital health and safety procedure. Ms Reed is our Daily Pupil Welfare Staff member. If your child is unwell, please don’t send them to school. Please contact school via the contact us page, (revising details and follow up with a complete absence slip (diary).</a:t>
            </a:r>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25</a:t>
            </a:fld>
            <a:endParaRPr lang="en-GB" altLang="en-US"/>
          </a:p>
        </p:txBody>
      </p:sp>
    </p:spTree>
    <p:extLst>
      <p:ext uri="{BB962C8B-B14F-4D97-AF65-F5344CB8AC3E}">
        <p14:creationId xmlns:p14="http://schemas.microsoft.com/office/powerpoint/2010/main" val="2746108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26</a:t>
            </a:fld>
            <a:endParaRPr lang="en-GB" altLang="en-US"/>
          </a:p>
        </p:txBody>
      </p:sp>
    </p:spTree>
    <p:extLst>
      <p:ext uri="{BB962C8B-B14F-4D97-AF65-F5344CB8AC3E}">
        <p14:creationId xmlns:p14="http://schemas.microsoft.com/office/powerpoint/2010/main" val="2278113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27</a:t>
            </a:fld>
            <a:endParaRPr lang="en-GB" altLang="en-US"/>
          </a:p>
        </p:txBody>
      </p:sp>
    </p:spTree>
    <p:extLst>
      <p:ext uri="{BB962C8B-B14F-4D97-AF65-F5344CB8AC3E}">
        <p14:creationId xmlns:p14="http://schemas.microsoft.com/office/powerpoint/2010/main" val="481786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28</a:t>
            </a:fld>
            <a:endParaRPr lang="en-GB" altLang="en-US"/>
          </a:p>
        </p:txBody>
      </p:sp>
    </p:spTree>
    <p:extLst>
      <p:ext uri="{BB962C8B-B14F-4D97-AF65-F5344CB8AC3E}">
        <p14:creationId xmlns:p14="http://schemas.microsoft.com/office/powerpoint/2010/main" val="952683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29</a:t>
            </a:fld>
            <a:endParaRPr lang="en-GB" altLang="en-US"/>
          </a:p>
        </p:txBody>
      </p:sp>
    </p:spTree>
    <p:extLst>
      <p:ext uri="{BB962C8B-B14F-4D97-AF65-F5344CB8AC3E}">
        <p14:creationId xmlns:p14="http://schemas.microsoft.com/office/powerpoint/2010/main" val="263182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pastoral contacts each day, week and throughout the year.</a:t>
            </a:r>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30</a:t>
            </a:fld>
            <a:endParaRPr lang="en-GB" altLang="en-US"/>
          </a:p>
        </p:txBody>
      </p:sp>
    </p:spTree>
    <p:extLst>
      <p:ext uri="{BB962C8B-B14F-4D97-AF65-F5344CB8AC3E}">
        <p14:creationId xmlns:p14="http://schemas.microsoft.com/office/powerpoint/2010/main" val="1627040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4</a:t>
            </a:fld>
            <a:endParaRPr lang="en-GB" altLang="en-US"/>
          </a:p>
        </p:txBody>
      </p:sp>
    </p:spTree>
    <p:extLst>
      <p:ext uri="{BB962C8B-B14F-4D97-AF65-F5344CB8AC3E}">
        <p14:creationId xmlns:p14="http://schemas.microsoft.com/office/powerpoint/2010/main" val="2569583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Wellbeing is very important to us. We are a Take 5 Platinum Award winning school. Can self-refer or ask to see a counsellor. </a:t>
            </a:r>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31</a:t>
            </a:fld>
            <a:endParaRPr lang="en-GB" altLang="en-US"/>
          </a:p>
        </p:txBody>
      </p:sp>
    </p:spTree>
    <p:extLst>
      <p:ext uri="{BB962C8B-B14F-4D97-AF65-F5344CB8AC3E}">
        <p14:creationId xmlns:p14="http://schemas.microsoft.com/office/powerpoint/2010/main" val="2360978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424242"/>
                </a:solidFill>
                <a:effectLst/>
                <a:latin typeface="Segoe Sans"/>
              </a:rPr>
              <a:t>Starting at a new school can feel daunting, especially when it comes to new classes, teachers, homework and friends. </a:t>
            </a:r>
            <a:endParaRPr lang="en-GB" b="1" i="0" dirty="0">
              <a:solidFill>
                <a:srgbClr val="424242"/>
              </a:solidFill>
              <a:effectLst/>
              <a:latin typeface="Segoe San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i="0" dirty="0">
              <a:solidFill>
                <a:srgbClr val="424242"/>
              </a:solidFill>
              <a:effectLst/>
              <a:latin typeface="Segoe San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i="0" dirty="0">
                <a:solidFill>
                  <a:srgbClr val="424242"/>
                </a:solidFill>
                <a:effectLst/>
                <a:latin typeface="Segoe Sans"/>
              </a:rPr>
              <a:t>Whilst you, as their parents are their number one support, we are encouraging some independence too</a:t>
            </a:r>
            <a:r>
              <a:rPr lang="en-GB" b="0" i="0" dirty="0">
                <a:solidFill>
                  <a:srgbClr val="424242"/>
                </a:solidFill>
                <a:effectLst/>
                <a:latin typeface="Segoe Sans"/>
              </a:rPr>
              <a:t>– helping them take ownership of their learning and personal development both in their learning and organisation.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424242"/>
                </a:solidFill>
                <a:effectLst/>
                <a:latin typeface="Segoe Sans"/>
              </a:rPr>
              <a:t>This is a crucial stage where they begin to take more responsibility for themselves, and </a:t>
            </a:r>
            <a:r>
              <a:rPr lang="en-GB" b="1" i="0" dirty="0">
                <a:solidFill>
                  <a:srgbClr val="424242"/>
                </a:solidFill>
                <a:effectLst/>
                <a:latin typeface="Segoe Sans"/>
              </a:rPr>
              <a:t>we want to guide </a:t>
            </a:r>
            <a:r>
              <a:rPr lang="en-GB" b="0" i="0" dirty="0">
                <a:solidFill>
                  <a:srgbClr val="424242"/>
                </a:solidFill>
                <a:effectLst/>
                <a:latin typeface="Segoe Sans"/>
              </a:rPr>
              <a:t>them in doing so with confidence.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424242"/>
                </a:solidFill>
                <a:effectLst/>
                <a:latin typeface="Segoe Sans"/>
              </a:rPr>
              <a:t>Organisation is key***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i="0" dirty="0">
              <a:solidFill>
                <a:srgbClr val="424242"/>
              </a:solidFill>
              <a:effectLst/>
              <a:latin typeface="Segoe Sans"/>
            </a:endParaRPr>
          </a:p>
          <a:p>
            <a:r>
              <a:rPr lang="en-GB" b="0" i="0" dirty="0">
                <a:solidFill>
                  <a:srgbClr val="424242"/>
                </a:solidFill>
                <a:effectLst/>
                <a:latin typeface="Segoe Sans"/>
              </a:rPr>
              <a:t>We know that independence doesn’t happen overnight. It’s a journey, and every pupil moves at their own pace. Our role is to provide the right balance of support and challenge, and your role as parents is just as vital. </a:t>
            </a:r>
          </a:p>
          <a:p>
            <a:r>
              <a:rPr lang="en-GB" b="0" i="0" dirty="0">
                <a:solidFill>
                  <a:srgbClr val="424242"/>
                </a:solidFill>
                <a:effectLst/>
                <a:latin typeface="Segoe Sans"/>
              </a:rPr>
              <a:t>encouraging your child to take small steps—like packing their own bag, managing their schedule, - can make a big difference. </a:t>
            </a:r>
          </a:p>
          <a:p>
            <a:endParaRPr lang="en-GB" b="0" i="0" dirty="0">
              <a:solidFill>
                <a:srgbClr val="424242"/>
              </a:solidFill>
              <a:effectLst/>
              <a:latin typeface="Segoe San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i="0" dirty="0">
                <a:solidFill>
                  <a:srgbClr val="424242"/>
                </a:solidFill>
                <a:effectLst/>
                <a:latin typeface="Segoe Sans"/>
              </a:rPr>
              <a:t>Routine &amp; Structure</a:t>
            </a:r>
            <a:r>
              <a:rPr lang="en-GB" b="0" i="0" dirty="0">
                <a:solidFill>
                  <a:srgbClr val="424242"/>
                </a:solidFill>
                <a:effectLst/>
                <a:latin typeface="Segoe Sans"/>
              </a:rPr>
              <a:t>: Establishing a regular homework routine at home can make a big difference. We recommend a quiet space, a consistent time each day, and short breaks to maintain focus.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dirty="0">
                <a:solidFill>
                  <a:srgbClr val="424242"/>
                </a:solidFill>
                <a:effectLst/>
                <a:latin typeface="Segoe Sans"/>
              </a:rPr>
              <a:t>Pupils should begin to take ownership of this routine, with gentle guidance from yourselves. </a:t>
            </a:r>
          </a:p>
          <a:p>
            <a:endParaRPr lang="en-GB" dirty="0"/>
          </a:p>
          <a:p>
            <a:r>
              <a:rPr lang="en-GB" b="0" i="0" dirty="0">
                <a:solidFill>
                  <a:srgbClr val="424242"/>
                </a:solidFill>
                <a:effectLst/>
                <a:latin typeface="Segoe Sans"/>
              </a:rPr>
              <a:t>Starting at a new school can feel daunting, especially when it comes to making new friends. For Year 8 pupils, friendships are incredibly important—not just for social confidence, but for emotional wellbeing and a sense of belonging. </a:t>
            </a:r>
          </a:p>
          <a:p>
            <a:r>
              <a:rPr lang="en-GB" b="0" i="0" dirty="0">
                <a:solidFill>
                  <a:srgbClr val="424242"/>
                </a:solidFill>
                <a:effectLst/>
                <a:latin typeface="Segoe Sans"/>
              </a:rPr>
              <a:t>We provide a number of opportunities for them to interact with others, during class time, and through organised events – really encourage them to take steps and make friends with others I their class. </a:t>
            </a:r>
          </a:p>
          <a:p>
            <a:r>
              <a:rPr lang="en-GB" b="0" i="0" dirty="0">
                <a:solidFill>
                  <a:srgbClr val="424242"/>
                </a:solidFill>
                <a:effectLst/>
                <a:latin typeface="Segoe Sans"/>
              </a:rPr>
              <a:t>We actively promote a culture of kindness and respect. Pupils are encouraged to look out for one another, include others in conversations and games,</a:t>
            </a:r>
          </a:p>
          <a:p>
            <a:r>
              <a:rPr lang="en-GB" b="0" i="0" dirty="0">
                <a:solidFill>
                  <a:srgbClr val="424242"/>
                </a:solidFill>
                <a:effectLst/>
                <a:latin typeface="Segoe Sans"/>
              </a:rPr>
              <a:t>We know that friendship dynamics can shift, and not every pupil finds their group straight away. That’s okay. What matters is that they feel safe, valued, and supported as they explore new friendships. If you notice your child is feeling isolated or anxious, please don’t hesitate to reach out—we’re here to help.</a:t>
            </a:r>
            <a:endParaRPr lang="en-GB" dirty="0"/>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32</a:t>
            </a:fld>
            <a:endParaRPr lang="en-GB" altLang="en-US"/>
          </a:p>
        </p:txBody>
      </p:sp>
    </p:spTree>
    <p:extLst>
      <p:ext uri="{BB962C8B-B14F-4D97-AF65-F5344CB8AC3E}">
        <p14:creationId xmlns:p14="http://schemas.microsoft.com/office/powerpoint/2010/main" val="4054355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24242"/>
                </a:solidFill>
                <a:effectLst/>
                <a:latin typeface="Segoe Sans"/>
              </a:rPr>
              <a:t>To support pupils in managing their workload and building confidence in key subjects, we offer a </a:t>
            </a:r>
            <a:r>
              <a:rPr lang="en-GB" b="1" i="0" dirty="0">
                <a:solidFill>
                  <a:srgbClr val="424242"/>
                </a:solidFill>
                <a:effectLst/>
                <a:latin typeface="Segoe Sans"/>
              </a:rPr>
              <a:t>Homework Club</a:t>
            </a:r>
            <a:r>
              <a:rPr lang="en-GB" b="0" i="0" dirty="0">
                <a:solidFill>
                  <a:srgbClr val="424242"/>
                </a:solidFill>
                <a:effectLst/>
                <a:latin typeface="Segoe Sans"/>
              </a:rPr>
              <a:t> after school Monday to Wednesday each week. </a:t>
            </a:r>
          </a:p>
          <a:p>
            <a:endParaRPr lang="en-GB" b="0" i="0" dirty="0">
              <a:solidFill>
                <a:srgbClr val="424242"/>
              </a:solidFill>
              <a:effectLst/>
              <a:latin typeface="Segoe Sans"/>
            </a:endParaRPr>
          </a:p>
          <a:p>
            <a:r>
              <a:rPr lang="en-GB" b="0" i="0" dirty="0">
                <a:solidFill>
                  <a:srgbClr val="424242"/>
                </a:solidFill>
                <a:effectLst/>
                <a:latin typeface="Segoe Sans"/>
              </a:rPr>
              <a:t>This is a quiet, supervised space where pupils can complete homework with the support from senior pupils, resources, and computers if needed. </a:t>
            </a:r>
          </a:p>
          <a:p>
            <a:r>
              <a:rPr lang="en-GB" b="0" i="0" dirty="0">
                <a:solidFill>
                  <a:srgbClr val="424242"/>
                </a:solidFill>
                <a:effectLst/>
                <a:latin typeface="Segoe Sans"/>
              </a:rPr>
              <a:t>It’s especially helpful for those who benefit from a structured environment or need a little extra encouragement to stay on top of tasks. </a:t>
            </a:r>
          </a:p>
          <a:p>
            <a:endParaRPr lang="en-GB" b="0" i="0" dirty="0">
              <a:solidFill>
                <a:srgbClr val="424242"/>
              </a:solidFill>
              <a:effectLst/>
              <a:latin typeface="Segoe Sans"/>
            </a:endParaRPr>
          </a:p>
          <a:p>
            <a:r>
              <a:rPr lang="en-GB" b="0" i="0" dirty="0">
                <a:solidFill>
                  <a:srgbClr val="424242"/>
                </a:solidFill>
                <a:effectLst/>
                <a:latin typeface="Segoe Sans"/>
              </a:rPr>
              <a:t>In addition, we run </a:t>
            </a:r>
            <a:r>
              <a:rPr lang="en-GB" b="1" i="0" dirty="0">
                <a:solidFill>
                  <a:srgbClr val="424242"/>
                </a:solidFill>
                <a:effectLst/>
                <a:latin typeface="Segoe Sans"/>
              </a:rPr>
              <a:t>Maths Support </a:t>
            </a:r>
            <a:r>
              <a:rPr lang="en-GB" b="0" i="0" dirty="0">
                <a:solidFill>
                  <a:srgbClr val="424242"/>
                </a:solidFill>
                <a:effectLst/>
                <a:latin typeface="Segoe Sans"/>
              </a:rPr>
              <a:t>after school on a Tuesday, where pupils can receive targeted help with topics they find challenging, revise key concepts, or prepare for assessments. These sessions are to  help boost confidence and understanding. We encourage pupils to attend as it is great way to reinforce learning and develop independent study habits.</a:t>
            </a:r>
            <a:endParaRPr lang="en-GB" dirty="0"/>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33</a:t>
            </a:fld>
            <a:endParaRPr lang="en-GB" altLang="en-US"/>
          </a:p>
        </p:txBody>
      </p:sp>
    </p:spTree>
    <p:extLst>
      <p:ext uri="{BB962C8B-B14F-4D97-AF65-F5344CB8AC3E}">
        <p14:creationId xmlns:p14="http://schemas.microsoft.com/office/powerpoint/2010/main" val="4198970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24242"/>
                </a:solidFill>
                <a:effectLst/>
                <a:latin typeface="Segoe Sans"/>
              </a:rPr>
              <a:t>For pupils who may need a little extra support, we offer a range of interventions designed to help them thrive both academically and socially. </a:t>
            </a:r>
          </a:p>
          <a:p>
            <a:r>
              <a:rPr lang="en-GB" b="0" i="0" dirty="0">
                <a:solidFill>
                  <a:srgbClr val="424242"/>
                </a:solidFill>
                <a:effectLst/>
                <a:latin typeface="Segoe Sans"/>
              </a:rPr>
              <a:t>In addition to our </a:t>
            </a:r>
            <a:r>
              <a:rPr lang="en-GB" b="1" i="0" dirty="0">
                <a:solidFill>
                  <a:srgbClr val="424242"/>
                </a:solidFill>
                <a:effectLst/>
                <a:latin typeface="Segoe Sans"/>
              </a:rPr>
              <a:t>Homework Club</a:t>
            </a:r>
            <a:r>
              <a:rPr lang="en-GB" b="0" i="0" dirty="0">
                <a:solidFill>
                  <a:srgbClr val="424242"/>
                </a:solidFill>
                <a:effectLst/>
                <a:latin typeface="Segoe Sans"/>
              </a:rPr>
              <a:t> and </a:t>
            </a:r>
            <a:r>
              <a:rPr lang="en-GB" b="1" i="0" dirty="0">
                <a:solidFill>
                  <a:srgbClr val="424242"/>
                </a:solidFill>
                <a:effectLst/>
                <a:latin typeface="Segoe Sans"/>
              </a:rPr>
              <a:t>after-school Maths Support sessions</a:t>
            </a:r>
            <a:r>
              <a:rPr lang="en-GB" b="0" i="0" dirty="0">
                <a:solidFill>
                  <a:srgbClr val="424242"/>
                </a:solidFill>
                <a:effectLst/>
                <a:latin typeface="Segoe Sans"/>
              </a:rPr>
              <a:t>, some pupils will be </a:t>
            </a:r>
            <a:r>
              <a:rPr lang="en-GB" b="1" i="0" dirty="0">
                <a:solidFill>
                  <a:srgbClr val="424242"/>
                </a:solidFill>
                <a:effectLst/>
                <a:latin typeface="Segoe Sans"/>
              </a:rPr>
              <a:t>timetabled for additional help during the school day</a:t>
            </a:r>
            <a:r>
              <a:rPr lang="en-GB" b="0" i="0" dirty="0">
                <a:solidFill>
                  <a:srgbClr val="424242"/>
                </a:solidFill>
                <a:effectLst/>
                <a:latin typeface="Segoe Sans"/>
              </a:rPr>
              <a:t>. This may include focused support in </a:t>
            </a:r>
            <a:r>
              <a:rPr lang="en-GB" b="1" i="0" dirty="0">
                <a:solidFill>
                  <a:srgbClr val="424242"/>
                </a:solidFill>
                <a:effectLst/>
                <a:latin typeface="Segoe Sans"/>
              </a:rPr>
              <a:t>literacy and numeracy</a:t>
            </a:r>
            <a:r>
              <a:rPr lang="en-GB" b="0" i="0" dirty="0">
                <a:solidFill>
                  <a:srgbClr val="424242"/>
                </a:solidFill>
                <a:effectLst/>
                <a:latin typeface="Segoe Sans"/>
              </a:rPr>
              <a:t>, where they work in small groups or one-to-one with a specialist teacher to build core skills and confidence. </a:t>
            </a:r>
          </a:p>
          <a:p>
            <a:endParaRPr lang="en-GB" b="0" i="0" dirty="0">
              <a:solidFill>
                <a:srgbClr val="424242"/>
              </a:solidFill>
              <a:effectLst/>
              <a:latin typeface="Segoe Sans"/>
            </a:endParaRPr>
          </a:p>
          <a:p>
            <a:r>
              <a:rPr lang="en-GB" b="0" i="0" dirty="0">
                <a:solidFill>
                  <a:srgbClr val="424242"/>
                </a:solidFill>
                <a:effectLst/>
                <a:latin typeface="Segoe Sans"/>
              </a:rPr>
              <a:t>We also have a wonderful programme, ‘nurture and bloom’ available for pupils who may need it, it is aimed at developing </a:t>
            </a:r>
            <a:r>
              <a:rPr lang="en-GB" b="1" i="0" dirty="0">
                <a:solidFill>
                  <a:srgbClr val="424242"/>
                </a:solidFill>
                <a:effectLst/>
                <a:latin typeface="Segoe Sans"/>
              </a:rPr>
              <a:t>organisation skills</a:t>
            </a:r>
            <a:r>
              <a:rPr lang="en-GB" b="0" i="0" dirty="0">
                <a:solidFill>
                  <a:srgbClr val="424242"/>
                </a:solidFill>
                <a:effectLst/>
                <a:latin typeface="Segoe Sans"/>
              </a:rPr>
              <a:t>, </a:t>
            </a:r>
            <a:r>
              <a:rPr lang="en-GB" b="1" i="0" dirty="0">
                <a:solidFill>
                  <a:srgbClr val="424242"/>
                </a:solidFill>
                <a:effectLst/>
                <a:latin typeface="Segoe Sans"/>
              </a:rPr>
              <a:t>emotional resilience</a:t>
            </a:r>
            <a:r>
              <a:rPr lang="en-GB" b="0" i="0" dirty="0">
                <a:solidFill>
                  <a:srgbClr val="424242"/>
                </a:solidFill>
                <a:effectLst/>
                <a:latin typeface="Segoe Sans"/>
              </a:rPr>
              <a:t>, and </a:t>
            </a:r>
            <a:r>
              <a:rPr lang="en-GB" b="1" i="0" dirty="0">
                <a:solidFill>
                  <a:srgbClr val="424242"/>
                </a:solidFill>
                <a:effectLst/>
                <a:latin typeface="Segoe Sans"/>
              </a:rPr>
              <a:t>positive social interactions</a:t>
            </a:r>
            <a:r>
              <a:rPr lang="en-GB" b="0" i="0" dirty="0">
                <a:solidFill>
                  <a:srgbClr val="424242"/>
                </a:solidFill>
                <a:effectLst/>
                <a:latin typeface="Segoe Sans"/>
              </a:rPr>
              <a:t>—ideal for pupils who may find it difficult to manage their time, settle into routines, or make friends. </a:t>
            </a:r>
          </a:p>
          <a:p>
            <a:endParaRPr lang="en-GB" b="0" i="0" dirty="0">
              <a:solidFill>
                <a:srgbClr val="424242"/>
              </a:solidFill>
              <a:effectLst/>
              <a:latin typeface="Segoe Sans"/>
            </a:endParaRPr>
          </a:p>
          <a:p>
            <a:r>
              <a:rPr lang="en-GB" b="0" i="0" dirty="0">
                <a:solidFill>
                  <a:srgbClr val="424242"/>
                </a:solidFill>
                <a:effectLst/>
                <a:latin typeface="Segoe Sans"/>
              </a:rPr>
              <a:t>These interventions are tailored to individual needs and reviewed regularly to ensure pupils are making progress. Our aim is to provide the right support at the right time, so every child feels equipped and empowered to have a successful transition into secondary school. </a:t>
            </a:r>
            <a:endParaRPr lang="en-GB" dirty="0"/>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34</a:t>
            </a:fld>
            <a:endParaRPr lang="en-GB" altLang="en-US"/>
          </a:p>
        </p:txBody>
      </p:sp>
    </p:spTree>
    <p:extLst>
      <p:ext uri="{BB962C8B-B14F-4D97-AF65-F5344CB8AC3E}">
        <p14:creationId xmlns:p14="http://schemas.microsoft.com/office/powerpoint/2010/main" val="2631440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24242"/>
                </a:solidFill>
                <a:effectLst/>
                <a:latin typeface="Segoe Sans"/>
              </a:rPr>
              <a:t>We also run a Free </a:t>
            </a:r>
            <a:r>
              <a:rPr lang="en-GB" b="1" i="0" dirty="0">
                <a:solidFill>
                  <a:srgbClr val="424242"/>
                </a:solidFill>
                <a:effectLst/>
                <a:latin typeface="Segoe Sans"/>
              </a:rPr>
              <a:t>Breakfast Club</a:t>
            </a:r>
            <a:r>
              <a:rPr lang="en-GB" b="0" i="0" dirty="0">
                <a:solidFill>
                  <a:srgbClr val="424242"/>
                </a:solidFill>
                <a:effectLst/>
                <a:latin typeface="Segoe Sans"/>
              </a:rPr>
              <a:t> each morning before school, which is open to all pupils. It’s a welcoming, relaxed space where pupils can enjoy some toast, tea, fruit or juice, catch up with friends, and start the day in a calm and positive way. </a:t>
            </a:r>
          </a:p>
          <a:p>
            <a:r>
              <a:rPr lang="en-GB" b="0" i="0" dirty="0">
                <a:solidFill>
                  <a:srgbClr val="424242"/>
                </a:solidFill>
                <a:effectLst/>
                <a:latin typeface="Segoe Sans"/>
              </a:rPr>
              <a:t>For some pupils, it’s a great way to ease into the school day—especially if mornings at home are rushed. We highly recommend any pupils who maybe get an early bus to school or arrive early avail of this space in the mornings. </a:t>
            </a:r>
            <a:endParaRPr lang="en-GB" dirty="0"/>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35</a:t>
            </a:fld>
            <a:endParaRPr lang="en-GB" altLang="en-US"/>
          </a:p>
        </p:txBody>
      </p:sp>
    </p:spTree>
    <p:extLst>
      <p:ext uri="{BB962C8B-B14F-4D97-AF65-F5344CB8AC3E}">
        <p14:creationId xmlns:p14="http://schemas.microsoft.com/office/powerpoint/2010/main" val="1097639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1D35"/>
                </a:solidFill>
                <a:effectLst/>
                <a:latin typeface="Google Sans"/>
              </a:rPr>
              <a:t>The transition to secondary school is a period of significant loss of children's involvement in sports. Around one in five children stop participating in sports, including GAA, between primary and secondary school. The situation is particularly stark for girls, with about half dropping out by age 13, making them three times more likely to quit than boy. </a:t>
            </a:r>
          </a:p>
          <a:p>
            <a:endParaRPr lang="en-GB" b="0" i="0" dirty="0">
              <a:solidFill>
                <a:srgbClr val="001D35"/>
              </a:solidFill>
              <a:effectLst/>
              <a:latin typeface="Google San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i="0" dirty="0">
                <a:solidFill>
                  <a:srgbClr val="424242"/>
                </a:solidFill>
                <a:effectLst/>
                <a:latin typeface="Segoe Sans"/>
              </a:rPr>
              <a:t>Clubs &amp; Extracurricular Activities</a:t>
            </a:r>
            <a:r>
              <a:rPr lang="en-GB" b="0" i="0" dirty="0">
                <a:solidFill>
                  <a:srgbClr val="424242"/>
                </a:solidFill>
                <a:effectLst/>
                <a:latin typeface="Segoe Sans"/>
              </a:rPr>
              <a:t>: Joining a club is one of the best ways to meet like-minded peers. Whether it’s sports, music, drama,  or any other cubs we have running.  These activities give pupils a chance to connect outside the classroom and build friendships based on shared interests. It also allows pupils to add to their skills and qualities, which in the end are vital for their move to University or further study after school. </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36</a:t>
            </a:fld>
            <a:endParaRPr lang="en-GB" altLang="en-US"/>
          </a:p>
        </p:txBody>
      </p:sp>
    </p:spTree>
    <p:extLst>
      <p:ext uri="{BB962C8B-B14F-4D97-AF65-F5344CB8AC3E}">
        <p14:creationId xmlns:p14="http://schemas.microsoft.com/office/powerpoint/2010/main" val="1680851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37</a:t>
            </a:fld>
            <a:endParaRPr lang="en-GB" altLang="en-US"/>
          </a:p>
        </p:txBody>
      </p:sp>
    </p:spTree>
    <p:extLst>
      <p:ext uri="{BB962C8B-B14F-4D97-AF65-F5344CB8AC3E}">
        <p14:creationId xmlns:p14="http://schemas.microsoft.com/office/powerpoint/2010/main" val="1075837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38</a:t>
            </a:fld>
            <a:endParaRPr lang="en-GB" altLang="en-US"/>
          </a:p>
        </p:txBody>
      </p:sp>
    </p:spTree>
    <p:extLst>
      <p:ext uri="{BB962C8B-B14F-4D97-AF65-F5344CB8AC3E}">
        <p14:creationId xmlns:p14="http://schemas.microsoft.com/office/powerpoint/2010/main" val="867177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39</a:t>
            </a:fld>
            <a:endParaRPr lang="en-GB" altLang="en-US"/>
          </a:p>
        </p:txBody>
      </p:sp>
    </p:spTree>
    <p:extLst>
      <p:ext uri="{BB962C8B-B14F-4D97-AF65-F5344CB8AC3E}">
        <p14:creationId xmlns:p14="http://schemas.microsoft.com/office/powerpoint/2010/main" val="1135391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40</a:t>
            </a:fld>
            <a:endParaRPr lang="en-GB" altLang="en-US"/>
          </a:p>
        </p:txBody>
      </p:sp>
    </p:spTree>
    <p:extLst>
      <p:ext uri="{BB962C8B-B14F-4D97-AF65-F5344CB8AC3E}">
        <p14:creationId xmlns:p14="http://schemas.microsoft.com/office/powerpoint/2010/main" val="109472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5</a:t>
            </a:fld>
            <a:endParaRPr lang="en-GB" altLang="en-US"/>
          </a:p>
        </p:txBody>
      </p:sp>
    </p:spTree>
    <p:extLst>
      <p:ext uri="{BB962C8B-B14F-4D97-AF65-F5344CB8AC3E}">
        <p14:creationId xmlns:p14="http://schemas.microsoft.com/office/powerpoint/2010/main" val="3243303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41</a:t>
            </a:fld>
            <a:endParaRPr lang="en-GB" altLang="en-US"/>
          </a:p>
        </p:txBody>
      </p:sp>
    </p:spTree>
    <p:extLst>
      <p:ext uri="{BB962C8B-B14F-4D97-AF65-F5344CB8AC3E}">
        <p14:creationId xmlns:p14="http://schemas.microsoft.com/office/powerpoint/2010/main" val="299110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6</a:t>
            </a:fld>
            <a:endParaRPr lang="en-GB" altLang="en-US"/>
          </a:p>
        </p:txBody>
      </p:sp>
    </p:spTree>
    <p:extLst>
      <p:ext uri="{BB962C8B-B14F-4D97-AF65-F5344CB8AC3E}">
        <p14:creationId xmlns:p14="http://schemas.microsoft.com/office/powerpoint/2010/main" val="64605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7</a:t>
            </a:fld>
            <a:endParaRPr lang="en-GB" altLang="en-US"/>
          </a:p>
        </p:txBody>
      </p:sp>
    </p:spTree>
    <p:extLst>
      <p:ext uri="{BB962C8B-B14F-4D97-AF65-F5344CB8AC3E}">
        <p14:creationId xmlns:p14="http://schemas.microsoft.com/office/powerpoint/2010/main" val="163954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8</a:t>
            </a:fld>
            <a:endParaRPr lang="en-GB" altLang="en-US"/>
          </a:p>
        </p:txBody>
      </p:sp>
    </p:spTree>
    <p:extLst>
      <p:ext uri="{BB962C8B-B14F-4D97-AF65-F5344CB8AC3E}">
        <p14:creationId xmlns:p14="http://schemas.microsoft.com/office/powerpoint/2010/main" val="324645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9</a:t>
            </a:fld>
            <a:endParaRPr lang="en-GB" altLang="en-US"/>
          </a:p>
        </p:txBody>
      </p:sp>
    </p:spTree>
    <p:extLst>
      <p:ext uri="{BB962C8B-B14F-4D97-AF65-F5344CB8AC3E}">
        <p14:creationId xmlns:p14="http://schemas.microsoft.com/office/powerpoint/2010/main" val="4129203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7437BC25-E3BF-4ED0-8BBF-D7924A6CFDC1}" type="slidenum">
              <a:rPr lang="en-GB" altLang="en-US" smtClean="0"/>
              <a:pPr>
                <a:defRPr/>
              </a:pPr>
              <a:t>10</a:t>
            </a:fld>
            <a:endParaRPr lang="en-GB" altLang="en-US"/>
          </a:p>
        </p:txBody>
      </p:sp>
    </p:spTree>
    <p:extLst>
      <p:ext uri="{BB962C8B-B14F-4D97-AF65-F5344CB8AC3E}">
        <p14:creationId xmlns:p14="http://schemas.microsoft.com/office/powerpoint/2010/main" val="114646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150F0DD2-F21F-49E5-9D65-52B9CD40AA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3DCECB-EF84-4AE0-A984-770B913710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8BC6A0-6338-4A03-AA49-016EA3021C5A}"/>
              </a:ext>
            </a:extLst>
          </p:cNvPr>
          <p:cNvSpPr>
            <a:spLocks noGrp="1" noChangeArrowheads="1"/>
          </p:cNvSpPr>
          <p:nvPr>
            <p:ph type="sldNum" sz="quarter" idx="12"/>
          </p:nvPr>
        </p:nvSpPr>
        <p:spPr>
          <a:ln/>
        </p:spPr>
        <p:txBody>
          <a:bodyPr/>
          <a:lstStyle>
            <a:lvl1pPr>
              <a:defRPr/>
            </a:lvl1pPr>
          </a:lstStyle>
          <a:p>
            <a:pPr>
              <a:defRPr/>
            </a:pPr>
            <a:fld id="{FC8BCF1F-9E0C-411D-95E6-36A0FD6E2005}" type="slidenum">
              <a:rPr lang="en-US" altLang="en-US"/>
              <a:pPr>
                <a:defRPr/>
              </a:pPr>
              <a:t>‹#›</a:t>
            </a:fld>
            <a:endParaRPr lang="en-US" altLang="en-US"/>
          </a:p>
        </p:txBody>
      </p:sp>
    </p:spTree>
    <p:extLst>
      <p:ext uri="{BB962C8B-B14F-4D97-AF65-F5344CB8AC3E}">
        <p14:creationId xmlns:p14="http://schemas.microsoft.com/office/powerpoint/2010/main" val="1099302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B049EC3-E08C-47AE-88A4-4217BB4C33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480A64-6DDA-495B-9FF6-8170B7E065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52417B-5C01-4460-B500-0DE086761190}"/>
              </a:ext>
            </a:extLst>
          </p:cNvPr>
          <p:cNvSpPr>
            <a:spLocks noGrp="1" noChangeArrowheads="1"/>
          </p:cNvSpPr>
          <p:nvPr>
            <p:ph type="sldNum" sz="quarter" idx="12"/>
          </p:nvPr>
        </p:nvSpPr>
        <p:spPr>
          <a:ln/>
        </p:spPr>
        <p:txBody>
          <a:bodyPr/>
          <a:lstStyle>
            <a:lvl1pPr>
              <a:defRPr/>
            </a:lvl1pPr>
          </a:lstStyle>
          <a:p>
            <a:pPr>
              <a:defRPr/>
            </a:pPr>
            <a:fld id="{698511FE-D44B-4DC0-A43A-80D6B0F47F25}" type="slidenum">
              <a:rPr lang="en-US" altLang="en-US"/>
              <a:pPr>
                <a:defRPr/>
              </a:pPr>
              <a:t>‹#›</a:t>
            </a:fld>
            <a:endParaRPr lang="en-US" altLang="en-US"/>
          </a:p>
        </p:txBody>
      </p:sp>
    </p:spTree>
    <p:extLst>
      <p:ext uri="{BB962C8B-B14F-4D97-AF65-F5344CB8AC3E}">
        <p14:creationId xmlns:p14="http://schemas.microsoft.com/office/powerpoint/2010/main" val="2277957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9CDCA44-D649-4281-BCA2-EC54D73BF0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32352F-20D9-4688-9335-9D5CEECD11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1A47F5-0286-419E-AD59-FE2AC540FFB6}"/>
              </a:ext>
            </a:extLst>
          </p:cNvPr>
          <p:cNvSpPr>
            <a:spLocks noGrp="1" noChangeArrowheads="1"/>
          </p:cNvSpPr>
          <p:nvPr>
            <p:ph type="sldNum" sz="quarter" idx="12"/>
          </p:nvPr>
        </p:nvSpPr>
        <p:spPr>
          <a:ln/>
        </p:spPr>
        <p:txBody>
          <a:bodyPr/>
          <a:lstStyle>
            <a:lvl1pPr>
              <a:defRPr/>
            </a:lvl1pPr>
          </a:lstStyle>
          <a:p>
            <a:pPr>
              <a:defRPr/>
            </a:pPr>
            <a:fld id="{21013184-7482-47B1-9B22-CD9EFC9B2801}" type="slidenum">
              <a:rPr lang="en-US" altLang="en-US"/>
              <a:pPr>
                <a:defRPr/>
              </a:pPr>
              <a:t>‹#›</a:t>
            </a:fld>
            <a:endParaRPr lang="en-US" altLang="en-US"/>
          </a:p>
        </p:txBody>
      </p:sp>
    </p:spTree>
    <p:extLst>
      <p:ext uri="{BB962C8B-B14F-4D97-AF65-F5344CB8AC3E}">
        <p14:creationId xmlns:p14="http://schemas.microsoft.com/office/powerpoint/2010/main" val="1939479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A90279A-929B-46CD-92F6-622A555B2BB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A55C9F-7B5F-42D1-9ED1-2D832DCBBC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6119D7-986A-4F7B-A395-71532FF43EFF}"/>
              </a:ext>
            </a:extLst>
          </p:cNvPr>
          <p:cNvSpPr>
            <a:spLocks noGrp="1" noChangeArrowheads="1"/>
          </p:cNvSpPr>
          <p:nvPr>
            <p:ph type="sldNum" sz="quarter" idx="12"/>
          </p:nvPr>
        </p:nvSpPr>
        <p:spPr>
          <a:ln/>
        </p:spPr>
        <p:txBody>
          <a:bodyPr/>
          <a:lstStyle>
            <a:lvl1pPr>
              <a:defRPr/>
            </a:lvl1pPr>
          </a:lstStyle>
          <a:p>
            <a:pPr>
              <a:defRPr/>
            </a:pPr>
            <a:fld id="{290BE781-391D-417D-AADC-DAC778D542AE}" type="slidenum">
              <a:rPr lang="en-US" altLang="en-US"/>
              <a:pPr>
                <a:defRPr/>
              </a:pPr>
              <a:t>‹#›</a:t>
            </a:fld>
            <a:endParaRPr lang="en-US" altLang="en-US"/>
          </a:p>
        </p:txBody>
      </p:sp>
    </p:spTree>
    <p:extLst>
      <p:ext uri="{BB962C8B-B14F-4D97-AF65-F5344CB8AC3E}">
        <p14:creationId xmlns:p14="http://schemas.microsoft.com/office/powerpoint/2010/main" val="4030163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50E7798F-8CE0-4618-BF16-331EEFC13C9D}"/>
              </a:ext>
            </a:extLst>
          </p:cNvPr>
          <p:cNvSpPr>
            <a:spLocks noGrp="1"/>
          </p:cNvSpPr>
          <p:nvPr>
            <p:ph type="dt" sz="half" idx="10"/>
          </p:nvPr>
        </p:nvSpPr>
        <p:spPr/>
        <p:txBody>
          <a:bodyPr/>
          <a:lstStyle>
            <a:lvl1pPr defTabSz="685800" eaLnBrk="1" fontAlgn="auto" hangingPunct="1">
              <a:spcBef>
                <a:spcPts val="0"/>
              </a:spcBef>
              <a:spcAft>
                <a:spcPts val="0"/>
              </a:spcAft>
              <a:defRPr>
                <a:solidFill>
                  <a:srgbClr val="696464"/>
                </a:solidFill>
                <a:latin typeface="Rockwell" panose="02060603020205020403"/>
              </a:defRPr>
            </a:lvl1pPr>
          </a:lstStyle>
          <a:p>
            <a:pPr>
              <a:defRPr/>
            </a:pPr>
            <a:fld id="{E917C504-E675-4406-A740-53FF02DBC456}" type="datetimeFigureOut">
              <a:rPr lang="en-US"/>
              <a:pPr>
                <a:defRPr/>
              </a:pPr>
              <a:t>9/4/2025</a:t>
            </a:fld>
            <a:endParaRPr lang="en-US"/>
          </a:p>
        </p:txBody>
      </p:sp>
      <p:sp>
        <p:nvSpPr>
          <p:cNvPr id="5" name="Footer Placeholder 4">
            <a:extLst>
              <a:ext uri="{FF2B5EF4-FFF2-40B4-BE49-F238E27FC236}">
                <a16:creationId xmlns:a16="http://schemas.microsoft.com/office/drawing/2014/main" id="{CAEB6465-797C-4CC8-B736-C6B221E1B84B}"/>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696464"/>
                </a:solidFill>
                <a:latin typeface="Rockwell" panose="02060603020205020403"/>
              </a:defRPr>
            </a:lvl1pPr>
          </a:lstStyle>
          <a:p>
            <a:pPr>
              <a:defRPr/>
            </a:pPr>
            <a:endParaRPr lang="en-US"/>
          </a:p>
        </p:txBody>
      </p:sp>
      <p:sp>
        <p:nvSpPr>
          <p:cNvPr id="6" name="Slide Number Placeholder 5">
            <a:extLst>
              <a:ext uri="{FF2B5EF4-FFF2-40B4-BE49-F238E27FC236}">
                <a16:creationId xmlns:a16="http://schemas.microsoft.com/office/drawing/2014/main" id="{1773F373-71F3-408D-AC11-1CBE9321CF93}"/>
              </a:ext>
            </a:extLst>
          </p:cNvPr>
          <p:cNvSpPr>
            <a:spLocks noGrp="1"/>
          </p:cNvSpPr>
          <p:nvPr>
            <p:ph type="sldNum" sz="quarter" idx="12"/>
          </p:nvPr>
        </p:nvSpPr>
        <p:spPr/>
        <p:txBody>
          <a:bodyPr/>
          <a:lstStyle>
            <a:lvl1pPr defTabSz="685800" eaLnBrk="1" fontAlgn="auto" hangingPunct="1">
              <a:spcBef>
                <a:spcPts val="0"/>
              </a:spcBef>
              <a:spcAft>
                <a:spcPts val="0"/>
              </a:spcAft>
              <a:defRPr/>
            </a:lvl1pPr>
          </a:lstStyle>
          <a:p>
            <a:pPr>
              <a:defRPr/>
            </a:pPr>
            <a:fld id="{2CDEA49A-96DB-4CCA-91EE-5EF0311CC4E2}" type="slidenum">
              <a:rPr lang="en-US"/>
              <a:pPr>
                <a:defRPr/>
              </a:pPr>
              <a:t>‹#›</a:t>
            </a:fld>
            <a:endParaRPr lang="en-US"/>
          </a:p>
        </p:txBody>
      </p:sp>
    </p:spTree>
    <p:extLst>
      <p:ext uri="{BB962C8B-B14F-4D97-AF65-F5344CB8AC3E}">
        <p14:creationId xmlns:p14="http://schemas.microsoft.com/office/powerpoint/2010/main" val="3334146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1500"/>
            </a:lvl1pPr>
            <a:lvl2pPr>
              <a:defRPr sz="135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1500"/>
            </a:lvl1pPr>
            <a:lvl2pPr>
              <a:defRPr sz="1350"/>
            </a:lvl2pPr>
            <a:lvl3pPr>
              <a:defRPr sz="1200"/>
            </a:lvl3pPr>
            <a:lvl4pPr>
              <a:defRPr sz="1200"/>
            </a:lvl4pPr>
            <a:lvl5pPr>
              <a:defRPr sz="120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D177C5FC-F2FC-4854-803F-B552C8707296}"/>
              </a:ext>
            </a:extLst>
          </p:cNvPr>
          <p:cNvSpPr>
            <a:spLocks noGrp="1"/>
          </p:cNvSpPr>
          <p:nvPr>
            <p:ph type="dt" sz="half" idx="10"/>
          </p:nvPr>
        </p:nvSpPr>
        <p:spPr/>
        <p:txBody>
          <a:bodyPr/>
          <a:lstStyle>
            <a:lvl1pPr defTabSz="685800" eaLnBrk="1" fontAlgn="auto" hangingPunct="1">
              <a:spcBef>
                <a:spcPts val="0"/>
              </a:spcBef>
              <a:spcAft>
                <a:spcPts val="0"/>
              </a:spcAft>
              <a:defRPr>
                <a:solidFill>
                  <a:srgbClr val="696464"/>
                </a:solidFill>
                <a:latin typeface="Rockwell" panose="02060603020205020403"/>
              </a:defRPr>
            </a:lvl1pPr>
          </a:lstStyle>
          <a:p>
            <a:pPr>
              <a:defRPr/>
            </a:pPr>
            <a:fld id="{CDFE82FF-6DB6-4AB9-A07C-48867761968D}" type="datetimeFigureOut">
              <a:rPr lang="en-US"/>
              <a:pPr>
                <a:defRPr/>
              </a:pPr>
              <a:t>9/4/2025</a:t>
            </a:fld>
            <a:endParaRPr lang="en-US"/>
          </a:p>
        </p:txBody>
      </p:sp>
      <p:sp>
        <p:nvSpPr>
          <p:cNvPr id="6" name="Footer Placeholder 5">
            <a:extLst>
              <a:ext uri="{FF2B5EF4-FFF2-40B4-BE49-F238E27FC236}">
                <a16:creationId xmlns:a16="http://schemas.microsoft.com/office/drawing/2014/main" id="{0E80BE56-9EB3-4860-B105-0565520D3DAA}"/>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696464"/>
                </a:solidFill>
                <a:latin typeface="Rockwell" panose="02060603020205020403"/>
              </a:defRPr>
            </a:lvl1pPr>
          </a:lstStyle>
          <a:p>
            <a:pPr>
              <a:defRPr/>
            </a:pPr>
            <a:endParaRPr lang="en-US"/>
          </a:p>
        </p:txBody>
      </p:sp>
      <p:sp>
        <p:nvSpPr>
          <p:cNvPr id="7" name="Slide Number Placeholder 6">
            <a:extLst>
              <a:ext uri="{FF2B5EF4-FFF2-40B4-BE49-F238E27FC236}">
                <a16:creationId xmlns:a16="http://schemas.microsoft.com/office/drawing/2014/main" id="{03ADD430-0D1E-4FF1-B58E-9E3FF1CB6A7A}"/>
              </a:ext>
            </a:extLst>
          </p:cNvPr>
          <p:cNvSpPr>
            <a:spLocks noGrp="1"/>
          </p:cNvSpPr>
          <p:nvPr>
            <p:ph type="sldNum" sz="quarter" idx="12"/>
          </p:nvPr>
        </p:nvSpPr>
        <p:spPr/>
        <p:txBody>
          <a:bodyPr/>
          <a:lstStyle>
            <a:lvl1pPr defTabSz="685800" eaLnBrk="1" fontAlgn="auto" hangingPunct="1">
              <a:spcBef>
                <a:spcPts val="0"/>
              </a:spcBef>
              <a:spcAft>
                <a:spcPts val="0"/>
              </a:spcAft>
              <a:defRPr/>
            </a:lvl1pPr>
          </a:lstStyle>
          <a:p>
            <a:pPr>
              <a:defRPr/>
            </a:pPr>
            <a:fld id="{495E0D6B-5F5A-41FA-B300-49761C0D35A8}" type="slidenum">
              <a:rPr lang="en-US"/>
              <a:pPr>
                <a:defRPr/>
              </a:pPr>
              <a:t>‹#›</a:t>
            </a:fld>
            <a:endParaRPr lang="en-US"/>
          </a:p>
        </p:txBody>
      </p:sp>
    </p:spTree>
    <p:extLst>
      <p:ext uri="{BB962C8B-B14F-4D97-AF65-F5344CB8AC3E}">
        <p14:creationId xmlns:p14="http://schemas.microsoft.com/office/powerpoint/2010/main" val="37200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00100" y="2048256"/>
            <a:ext cx="3566160" cy="640080"/>
          </a:xfrm>
        </p:spPr>
        <p:txBody>
          <a:bodyPr anchor="ct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itle 9"/>
          <p:cNvSpPr>
            <a:spLocks noGrp="1"/>
          </p:cNvSpPr>
          <p:nvPr>
            <p:ph type="title"/>
          </p:nvPr>
        </p:nvSpPr>
        <p:spPr/>
        <p:txBody>
          <a:bodyPr/>
          <a:lstStyle/>
          <a:p>
            <a:r>
              <a:rPr lang="en-GB"/>
              <a:t>Click to edit Master title style</a:t>
            </a:r>
            <a:endParaRPr lang="en-US" dirty="0"/>
          </a:p>
        </p:txBody>
      </p:sp>
      <p:sp>
        <p:nvSpPr>
          <p:cNvPr id="7" name="Date Placeholder 6">
            <a:extLst>
              <a:ext uri="{FF2B5EF4-FFF2-40B4-BE49-F238E27FC236}">
                <a16:creationId xmlns:a16="http://schemas.microsoft.com/office/drawing/2014/main" id="{CC3AD54C-96F1-406A-A6FD-0FA8EC1C3C94}"/>
              </a:ext>
            </a:extLst>
          </p:cNvPr>
          <p:cNvSpPr>
            <a:spLocks noGrp="1"/>
          </p:cNvSpPr>
          <p:nvPr>
            <p:ph type="dt" sz="half" idx="10"/>
          </p:nvPr>
        </p:nvSpPr>
        <p:spPr/>
        <p:txBody>
          <a:bodyPr/>
          <a:lstStyle>
            <a:lvl1pPr defTabSz="685800" eaLnBrk="1" fontAlgn="auto" hangingPunct="1">
              <a:spcBef>
                <a:spcPts val="0"/>
              </a:spcBef>
              <a:spcAft>
                <a:spcPts val="0"/>
              </a:spcAft>
              <a:defRPr>
                <a:solidFill>
                  <a:srgbClr val="696464"/>
                </a:solidFill>
                <a:latin typeface="Rockwell" panose="02060603020205020403"/>
              </a:defRPr>
            </a:lvl1pPr>
          </a:lstStyle>
          <a:p>
            <a:pPr>
              <a:defRPr/>
            </a:pPr>
            <a:fld id="{A09ECA6F-8CC3-49E8-A177-C2BE245D0AD7}" type="datetimeFigureOut">
              <a:rPr lang="en-US"/>
              <a:pPr>
                <a:defRPr/>
              </a:pPr>
              <a:t>9/4/2025</a:t>
            </a:fld>
            <a:endParaRPr lang="en-US"/>
          </a:p>
        </p:txBody>
      </p:sp>
      <p:sp>
        <p:nvSpPr>
          <p:cNvPr id="8" name="Footer Placeholder 7">
            <a:extLst>
              <a:ext uri="{FF2B5EF4-FFF2-40B4-BE49-F238E27FC236}">
                <a16:creationId xmlns:a16="http://schemas.microsoft.com/office/drawing/2014/main" id="{CAC4FD50-609E-4AFF-A2B1-124C21152CBD}"/>
              </a:ext>
            </a:extLst>
          </p:cNvPr>
          <p:cNvSpPr>
            <a:spLocks noGrp="1"/>
          </p:cNvSpPr>
          <p:nvPr>
            <p:ph type="ftr" sz="quarter" idx="11"/>
          </p:nvPr>
        </p:nvSpPr>
        <p:spPr/>
        <p:txBody>
          <a:bodyPr/>
          <a:lstStyle>
            <a:lvl1pPr defTabSz="685800" eaLnBrk="1" fontAlgn="auto" hangingPunct="1">
              <a:spcBef>
                <a:spcPts val="0"/>
              </a:spcBef>
              <a:spcAft>
                <a:spcPts val="0"/>
              </a:spcAft>
              <a:defRPr>
                <a:solidFill>
                  <a:srgbClr val="696464"/>
                </a:solidFill>
                <a:latin typeface="Rockwell" panose="02060603020205020403"/>
              </a:defRPr>
            </a:lvl1pPr>
          </a:lstStyle>
          <a:p>
            <a:pPr>
              <a:defRPr/>
            </a:pPr>
            <a:endParaRPr lang="en-US"/>
          </a:p>
        </p:txBody>
      </p:sp>
      <p:sp>
        <p:nvSpPr>
          <p:cNvPr id="9" name="Slide Number Placeholder 8">
            <a:extLst>
              <a:ext uri="{FF2B5EF4-FFF2-40B4-BE49-F238E27FC236}">
                <a16:creationId xmlns:a16="http://schemas.microsoft.com/office/drawing/2014/main" id="{E956665B-997A-4F9F-BCF9-8AAD15EC2953}"/>
              </a:ext>
            </a:extLst>
          </p:cNvPr>
          <p:cNvSpPr>
            <a:spLocks noGrp="1"/>
          </p:cNvSpPr>
          <p:nvPr>
            <p:ph type="sldNum" sz="quarter" idx="12"/>
          </p:nvPr>
        </p:nvSpPr>
        <p:spPr/>
        <p:txBody>
          <a:bodyPr/>
          <a:lstStyle>
            <a:lvl1pPr defTabSz="685800" eaLnBrk="1" fontAlgn="auto" hangingPunct="1">
              <a:spcBef>
                <a:spcPts val="0"/>
              </a:spcBef>
              <a:spcAft>
                <a:spcPts val="0"/>
              </a:spcAft>
              <a:defRPr/>
            </a:lvl1pPr>
          </a:lstStyle>
          <a:p>
            <a:pPr>
              <a:defRPr/>
            </a:pPr>
            <a:fld id="{21F8C07E-CB5D-4508-AE11-5627C35F5CA4}" type="slidenum">
              <a:rPr lang="en-US"/>
              <a:pPr>
                <a:defRPr/>
              </a:pPr>
              <a:t>‹#›</a:t>
            </a:fld>
            <a:endParaRPr lang="en-US"/>
          </a:p>
        </p:txBody>
      </p:sp>
    </p:spTree>
    <p:extLst>
      <p:ext uri="{BB962C8B-B14F-4D97-AF65-F5344CB8AC3E}">
        <p14:creationId xmlns:p14="http://schemas.microsoft.com/office/powerpoint/2010/main" val="3105148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CD73195-4D07-46B6-8632-A2C672EB91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2AAD9A-0ACB-4F4F-A82C-09FEB8A8D0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54B42E-62BE-499C-9DEA-24FADFE3A09A}"/>
              </a:ext>
            </a:extLst>
          </p:cNvPr>
          <p:cNvSpPr>
            <a:spLocks noGrp="1" noChangeArrowheads="1"/>
          </p:cNvSpPr>
          <p:nvPr>
            <p:ph type="sldNum" sz="quarter" idx="12"/>
          </p:nvPr>
        </p:nvSpPr>
        <p:spPr>
          <a:ln/>
        </p:spPr>
        <p:txBody>
          <a:bodyPr/>
          <a:lstStyle>
            <a:lvl1pPr>
              <a:defRPr/>
            </a:lvl1pPr>
          </a:lstStyle>
          <a:p>
            <a:pPr>
              <a:defRPr/>
            </a:pPr>
            <a:fld id="{3A412893-F901-420B-BF2D-261E40BCD612}" type="slidenum">
              <a:rPr lang="en-US" altLang="en-US"/>
              <a:pPr>
                <a:defRPr/>
              </a:pPr>
              <a:t>‹#›</a:t>
            </a:fld>
            <a:endParaRPr lang="en-US" altLang="en-US"/>
          </a:p>
        </p:txBody>
      </p:sp>
    </p:spTree>
    <p:extLst>
      <p:ext uri="{BB962C8B-B14F-4D97-AF65-F5344CB8AC3E}">
        <p14:creationId xmlns:p14="http://schemas.microsoft.com/office/powerpoint/2010/main" val="327803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94CC5E8-21B9-4C22-AA85-E86D2564AD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8DD089-E1B3-4467-8267-97F4F1506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658A04-8686-4D81-A9ED-1431A8838058}"/>
              </a:ext>
            </a:extLst>
          </p:cNvPr>
          <p:cNvSpPr>
            <a:spLocks noGrp="1" noChangeArrowheads="1"/>
          </p:cNvSpPr>
          <p:nvPr>
            <p:ph type="sldNum" sz="quarter" idx="12"/>
          </p:nvPr>
        </p:nvSpPr>
        <p:spPr>
          <a:ln/>
        </p:spPr>
        <p:txBody>
          <a:bodyPr/>
          <a:lstStyle>
            <a:lvl1pPr>
              <a:defRPr/>
            </a:lvl1pPr>
          </a:lstStyle>
          <a:p>
            <a:pPr>
              <a:defRPr/>
            </a:pPr>
            <a:fld id="{5F7FFF21-F5A1-4AB9-9978-BB254BB234B1}" type="slidenum">
              <a:rPr lang="en-US" altLang="en-US"/>
              <a:pPr>
                <a:defRPr/>
              </a:pPr>
              <a:t>‹#›</a:t>
            </a:fld>
            <a:endParaRPr lang="en-US" altLang="en-US"/>
          </a:p>
        </p:txBody>
      </p:sp>
    </p:spTree>
    <p:extLst>
      <p:ext uri="{BB962C8B-B14F-4D97-AF65-F5344CB8AC3E}">
        <p14:creationId xmlns:p14="http://schemas.microsoft.com/office/powerpoint/2010/main" val="297495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0125E751-F0D1-4911-A99A-ECB7F0827F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219DB0-3886-4D5A-9ECD-023577EBB7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83C7CB-3B32-43A8-9F01-06BE90B19B8D}"/>
              </a:ext>
            </a:extLst>
          </p:cNvPr>
          <p:cNvSpPr>
            <a:spLocks noGrp="1" noChangeArrowheads="1"/>
          </p:cNvSpPr>
          <p:nvPr>
            <p:ph type="sldNum" sz="quarter" idx="12"/>
          </p:nvPr>
        </p:nvSpPr>
        <p:spPr>
          <a:ln/>
        </p:spPr>
        <p:txBody>
          <a:bodyPr/>
          <a:lstStyle>
            <a:lvl1pPr>
              <a:defRPr/>
            </a:lvl1pPr>
          </a:lstStyle>
          <a:p>
            <a:pPr>
              <a:defRPr/>
            </a:pPr>
            <a:fld id="{BBF265FE-34B7-427C-883E-DC1F68B58E4E}" type="slidenum">
              <a:rPr lang="en-US" altLang="en-US"/>
              <a:pPr>
                <a:defRPr/>
              </a:pPr>
              <a:t>‹#›</a:t>
            </a:fld>
            <a:endParaRPr lang="en-US" altLang="en-US"/>
          </a:p>
        </p:txBody>
      </p:sp>
    </p:spTree>
    <p:extLst>
      <p:ext uri="{BB962C8B-B14F-4D97-AF65-F5344CB8AC3E}">
        <p14:creationId xmlns:p14="http://schemas.microsoft.com/office/powerpoint/2010/main" val="84632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C704368A-D678-49F6-8F12-5A517D7D943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7B9363-C356-4A48-8FA3-54075A06EF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EEA070F-B73D-45C7-BCE3-E1E307228902}"/>
              </a:ext>
            </a:extLst>
          </p:cNvPr>
          <p:cNvSpPr>
            <a:spLocks noGrp="1" noChangeArrowheads="1"/>
          </p:cNvSpPr>
          <p:nvPr>
            <p:ph type="sldNum" sz="quarter" idx="12"/>
          </p:nvPr>
        </p:nvSpPr>
        <p:spPr>
          <a:ln/>
        </p:spPr>
        <p:txBody>
          <a:bodyPr/>
          <a:lstStyle>
            <a:lvl1pPr>
              <a:defRPr/>
            </a:lvl1pPr>
          </a:lstStyle>
          <a:p>
            <a:pPr>
              <a:defRPr/>
            </a:pPr>
            <a:fld id="{8A2C0E54-E18C-4A24-BEC6-E318C4E74907}" type="slidenum">
              <a:rPr lang="en-US" altLang="en-US"/>
              <a:pPr>
                <a:defRPr/>
              </a:pPr>
              <a:t>‹#›</a:t>
            </a:fld>
            <a:endParaRPr lang="en-US" altLang="en-US"/>
          </a:p>
        </p:txBody>
      </p:sp>
    </p:spTree>
    <p:extLst>
      <p:ext uri="{BB962C8B-B14F-4D97-AF65-F5344CB8AC3E}">
        <p14:creationId xmlns:p14="http://schemas.microsoft.com/office/powerpoint/2010/main" val="703504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B0534123-4B18-4D8C-81AC-99CBB03CEE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094E09F-5440-40CF-BE62-B27BE1CDC6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9112223-AF55-403B-93E5-65DC0ED9871B}"/>
              </a:ext>
            </a:extLst>
          </p:cNvPr>
          <p:cNvSpPr>
            <a:spLocks noGrp="1" noChangeArrowheads="1"/>
          </p:cNvSpPr>
          <p:nvPr>
            <p:ph type="sldNum" sz="quarter" idx="12"/>
          </p:nvPr>
        </p:nvSpPr>
        <p:spPr>
          <a:ln/>
        </p:spPr>
        <p:txBody>
          <a:bodyPr/>
          <a:lstStyle>
            <a:lvl1pPr>
              <a:defRPr/>
            </a:lvl1pPr>
          </a:lstStyle>
          <a:p>
            <a:pPr>
              <a:defRPr/>
            </a:pPr>
            <a:fld id="{5454F636-F5FE-4513-83C0-D7C5EDAC8643}" type="slidenum">
              <a:rPr lang="en-US" altLang="en-US"/>
              <a:pPr>
                <a:defRPr/>
              </a:pPr>
              <a:t>‹#›</a:t>
            </a:fld>
            <a:endParaRPr lang="en-US" altLang="en-US"/>
          </a:p>
        </p:txBody>
      </p:sp>
    </p:spTree>
    <p:extLst>
      <p:ext uri="{BB962C8B-B14F-4D97-AF65-F5344CB8AC3E}">
        <p14:creationId xmlns:p14="http://schemas.microsoft.com/office/powerpoint/2010/main" val="4240578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9ACC6E-9F65-42F9-B030-60A2F91CECA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0DA4067-0723-4EC9-B32E-1D7138A78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DF8A6C4-8E2C-4F29-9F61-995C72484F65}"/>
              </a:ext>
            </a:extLst>
          </p:cNvPr>
          <p:cNvSpPr>
            <a:spLocks noGrp="1" noChangeArrowheads="1"/>
          </p:cNvSpPr>
          <p:nvPr>
            <p:ph type="sldNum" sz="quarter" idx="12"/>
          </p:nvPr>
        </p:nvSpPr>
        <p:spPr>
          <a:ln/>
        </p:spPr>
        <p:txBody>
          <a:bodyPr/>
          <a:lstStyle>
            <a:lvl1pPr>
              <a:defRPr/>
            </a:lvl1pPr>
          </a:lstStyle>
          <a:p>
            <a:pPr>
              <a:defRPr/>
            </a:pPr>
            <a:fld id="{64B7D20F-EBAC-443F-9B5F-37EAAF1D2764}" type="slidenum">
              <a:rPr lang="en-US" altLang="en-US"/>
              <a:pPr>
                <a:defRPr/>
              </a:pPr>
              <a:t>‹#›</a:t>
            </a:fld>
            <a:endParaRPr lang="en-US" altLang="en-US"/>
          </a:p>
        </p:txBody>
      </p:sp>
    </p:spTree>
    <p:extLst>
      <p:ext uri="{BB962C8B-B14F-4D97-AF65-F5344CB8AC3E}">
        <p14:creationId xmlns:p14="http://schemas.microsoft.com/office/powerpoint/2010/main" val="3901812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865B017-54AD-4A0F-BEE0-C9F74E8B458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3B148B-CEA8-4EFF-8C04-CC48492653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B33137-23F5-4B48-BB38-0985020D0E3C}"/>
              </a:ext>
            </a:extLst>
          </p:cNvPr>
          <p:cNvSpPr>
            <a:spLocks noGrp="1" noChangeArrowheads="1"/>
          </p:cNvSpPr>
          <p:nvPr>
            <p:ph type="sldNum" sz="quarter" idx="12"/>
          </p:nvPr>
        </p:nvSpPr>
        <p:spPr>
          <a:ln/>
        </p:spPr>
        <p:txBody>
          <a:bodyPr/>
          <a:lstStyle>
            <a:lvl1pPr>
              <a:defRPr/>
            </a:lvl1pPr>
          </a:lstStyle>
          <a:p>
            <a:pPr>
              <a:defRPr/>
            </a:pPr>
            <a:fld id="{E4548C77-0A6E-44B3-B019-1E929270EB7C}" type="slidenum">
              <a:rPr lang="en-US" altLang="en-US"/>
              <a:pPr>
                <a:defRPr/>
              </a:pPr>
              <a:t>‹#›</a:t>
            </a:fld>
            <a:endParaRPr lang="en-US" altLang="en-US"/>
          </a:p>
        </p:txBody>
      </p:sp>
    </p:spTree>
    <p:extLst>
      <p:ext uri="{BB962C8B-B14F-4D97-AF65-F5344CB8AC3E}">
        <p14:creationId xmlns:p14="http://schemas.microsoft.com/office/powerpoint/2010/main" val="344945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1FA907B-F12D-4FB4-A3FA-41FAA02235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56C7D1-CF60-4D44-8D55-6C49D98555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EDCB98-8B1D-47BF-843F-530EF4C5F4DD}"/>
              </a:ext>
            </a:extLst>
          </p:cNvPr>
          <p:cNvSpPr>
            <a:spLocks noGrp="1" noChangeArrowheads="1"/>
          </p:cNvSpPr>
          <p:nvPr>
            <p:ph type="sldNum" sz="quarter" idx="12"/>
          </p:nvPr>
        </p:nvSpPr>
        <p:spPr>
          <a:ln/>
        </p:spPr>
        <p:txBody>
          <a:bodyPr/>
          <a:lstStyle>
            <a:lvl1pPr>
              <a:defRPr/>
            </a:lvl1pPr>
          </a:lstStyle>
          <a:p>
            <a:pPr>
              <a:defRPr/>
            </a:pPr>
            <a:fld id="{BA73EA25-569A-49DD-BC71-F660F22F0A8F}" type="slidenum">
              <a:rPr lang="en-US" altLang="en-US"/>
              <a:pPr>
                <a:defRPr/>
              </a:pPr>
              <a:t>‹#›</a:t>
            </a:fld>
            <a:endParaRPr lang="en-US" altLang="en-US"/>
          </a:p>
        </p:txBody>
      </p:sp>
    </p:spTree>
    <p:extLst>
      <p:ext uri="{BB962C8B-B14F-4D97-AF65-F5344CB8AC3E}">
        <p14:creationId xmlns:p14="http://schemas.microsoft.com/office/powerpoint/2010/main" val="143118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175A3C-A6FF-4C22-AAA0-4DE98CC041A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69C3BB6-7D79-4A61-AC51-8D6350D23DF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222D951-9485-424E-AE1B-AF4A3BC5DD4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66" charset="0"/>
              </a:defRPr>
            </a:lvl1pPr>
          </a:lstStyle>
          <a:p>
            <a:pPr>
              <a:defRPr/>
            </a:pPr>
            <a:endParaRPr lang="en-US"/>
          </a:p>
        </p:txBody>
      </p:sp>
      <p:sp>
        <p:nvSpPr>
          <p:cNvPr id="1029" name="Rectangle 5">
            <a:extLst>
              <a:ext uri="{FF2B5EF4-FFF2-40B4-BE49-F238E27FC236}">
                <a16:creationId xmlns:a16="http://schemas.microsoft.com/office/drawing/2014/main" id="{3265B85D-2910-4109-9C28-B2F1FD080E6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66" charset="0"/>
              </a:defRPr>
            </a:lvl1pPr>
          </a:lstStyle>
          <a:p>
            <a:pPr>
              <a:defRPr/>
            </a:pPr>
            <a:endParaRPr lang="en-US"/>
          </a:p>
        </p:txBody>
      </p:sp>
      <p:sp>
        <p:nvSpPr>
          <p:cNvPr id="1030" name="Rectangle 6">
            <a:extLst>
              <a:ext uri="{FF2B5EF4-FFF2-40B4-BE49-F238E27FC236}">
                <a16:creationId xmlns:a16="http://schemas.microsoft.com/office/drawing/2014/main" id="{E125F49A-6EA1-47C2-96DB-E0BB80F48C8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mic Sans MS" panose="030F0902030302020204" pitchFamily="66" charset="0"/>
              </a:defRPr>
            </a:lvl1pPr>
          </a:lstStyle>
          <a:p>
            <a:pPr>
              <a:defRPr/>
            </a:pPr>
            <a:fld id="{59C02207-C2DC-41DB-AE9B-1834953606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3A3E368-4C27-4743-BB0E-22535AE7CD9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DCF80188-AC22-4A9E-BC05-264688778C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1D0FED2-CFEC-4528-B856-AA4DFE93534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66" charset="0"/>
              </a:defRPr>
            </a:lvl1pPr>
          </a:lstStyle>
          <a:p>
            <a:pPr>
              <a:defRPr/>
            </a:pPr>
            <a:endParaRPr lang="en-US"/>
          </a:p>
        </p:txBody>
      </p:sp>
      <p:sp>
        <p:nvSpPr>
          <p:cNvPr id="1029" name="Rectangle 5">
            <a:extLst>
              <a:ext uri="{FF2B5EF4-FFF2-40B4-BE49-F238E27FC236}">
                <a16:creationId xmlns:a16="http://schemas.microsoft.com/office/drawing/2014/main" id="{A0578C59-9D3E-4A9A-A490-024ABB2D44D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66" charset="0"/>
              </a:defRPr>
            </a:lvl1pPr>
          </a:lstStyle>
          <a:p>
            <a:pPr>
              <a:defRPr/>
            </a:pPr>
            <a:endParaRPr lang="en-US"/>
          </a:p>
        </p:txBody>
      </p:sp>
      <p:sp>
        <p:nvSpPr>
          <p:cNvPr id="1030" name="Rectangle 6">
            <a:extLst>
              <a:ext uri="{FF2B5EF4-FFF2-40B4-BE49-F238E27FC236}">
                <a16:creationId xmlns:a16="http://schemas.microsoft.com/office/drawing/2014/main" id="{1F8B6E66-51FA-464C-8F89-E8DB08894F9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mic Sans MS" panose="030F0902030302020204" pitchFamily="66" charset="0"/>
              </a:defRPr>
            </a:lvl1pPr>
          </a:lstStyle>
          <a:p>
            <a:pPr>
              <a:defRPr/>
            </a:pPr>
            <a:fld id="{4B7D8470-63F0-480A-9A7D-3D13AB5887C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1" r:id="rId1"/>
  </p:sldLayoutIdLst>
  <p:txStyles>
    <p:titleStyle>
      <a:lvl1pPr algn="ctr" rtl="0" eaLnBrk="0" fontAlgn="base" hangingPunct="0">
        <a:spcBef>
          <a:spcPct val="0"/>
        </a:spcBef>
        <a:spcAft>
          <a:spcPct val="0"/>
        </a:spcAft>
        <a:defRPr sz="4400">
          <a:solidFill>
            <a:schemeClr val="tx2"/>
          </a:solidFill>
          <a:latin typeface="Comic Sans MS" pitchFamily="66" charset="0"/>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Comic Sans MS" pitchFamily="66"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omic Sans MS" pitchFamily="66" charset="0"/>
        </a:defRPr>
      </a:lvl2pPr>
      <a:lvl3pPr marL="1143000" indent="-228600" algn="l" rtl="0" eaLnBrk="0" fontAlgn="base" hangingPunct="0">
        <a:spcBef>
          <a:spcPct val="20000"/>
        </a:spcBef>
        <a:spcAft>
          <a:spcPct val="0"/>
        </a:spcAft>
        <a:buChar char="•"/>
        <a:defRPr sz="2400">
          <a:solidFill>
            <a:schemeClr val="tx1"/>
          </a:solidFill>
          <a:latin typeface="Comic Sans MS" pitchFamily="66" charset="0"/>
        </a:defRPr>
      </a:lvl3pPr>
      <a:lvl4pPr marL="1600200" indent="-228600" algn="l" rtl="0" eaLnBrk="0" fontAlgn="base" hangingPunct="0">
        <a:spcBef>
          <a:spcPct val="20000"/>
        </a:spcBef>
        <a:spcAft>
          <a:spcPct val="0"/>
        </a:spcAft>
        <a:buChar char="–"/>
        <a:defRPr sz="2000">
          <a:solidFill>
            <a:schemeClr val="tx1"/>
          </a:solidFill>
          <a:latin typeface="Comic Sans MS" pitchFamily="66" charset="0"/>
        </a:defRPr>
      </a:lvl4pPr>
      <a:lvl5pPr marL="2057400" indent="-228600" algn="l" rtl="0" eaLnBrk="0" fontAlgn="base" hangingPunct="0">
        <a:spcBef>
          <a:spcPct val="20000"/>
        </a:spcBef>
        <a:spcAft>
          <a:spcPct val="0"/>
        </a:spcAft>
        <a:buChar char="»"/>
        <a:defRPr sz="2000">
          <a:solidFill>
            <a:schemeClr val="tx1"/>
          </a:solidFill>
          <a:latin typeface="Comic Sans MS" pitchFamily="66"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ED49E7-74A7-4B79-AAA4-3E2EF62FB2B4}"/>
              </a:ext>
            </a:extLst>
          </p:cNvPr>
          <p:cNvSpPr>
            <a:spLocks noGrp="1"/>
          </p:cNvSpPr>
          <p:nvPr>
            <p:ph type="title"/>
          </p:nvPr>
        </p:nvSpPr>
        <p:spPr>
          <a:xfrm>
            <a:off x="801688" y="484188"/>
            <a:ext cx="7543800" cy="160972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15363" name="Text Placeholder 2">
            <a:extLst>
              <a:ext uri="{FF2B5EF4-FFF2-40B4-BE49-F238E27FC236}">
                <a16:creationId xmlns:a16="http://schemas.microsoft.com/office/drawing/2014/main" id="{3FAAC302-27AC-44E0-8890-E85119980C37}"/>
              </a:ext>
            </a:extLst>
          </p:cNvPr>
          <p:cNvSpPr>
            <a:spLocks noGrp="1" noChangeArrowheads="1"/>
          </p:cNvSpPr>
          <p:nvPr>
            <p:ph type="body" idx="1"/>
          </p:nvPr>
        </p:nvSpPr>
        <p:spPr bwMode="auto">
          <a:xfrm>
            <a:off x="801688" y="2120900"/>
            <a:ext cx="75438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9665A3A5-9FE8-4EDF-912D-760A7969D6B6}"/>
              </a:ext>
            </a:extLst>
          </p:cNvPr>
          <p:cNvSpPr>
            <a:spLocks noGrp="1"/>
          </p:cNvSpPr>
          <p:nvPr>
            <p:ph type="dt" sz="half" idx="2"/>
          </p:nvPr>
        </p:nvSpPr>
        <p:spPr>
          <a:xfrm>
            <a:off x="5973763" y="6272213"/>
            <a:ext cx="2454275" cy="365125"/>
          </a:xfrm>
          <a:prstGeom prst="rect">
            <a:avLst/>
          </a:prstGeom>
        </p:spPr>
        <p:txBody>
          <a:bodyPr vert="horz" lIns="91440" tIns="45720" rIns="91440" bIns="45720" rtlCol="0" anchor="ctr"/>
          <a:lstStyle>
            <a:lvl1pPr algn="r">
              <a:defRPr sz="825">
                <a:solidFill>
                  <a:schemeClr val="tx2"/>
                </a:solidFill>
              </a:defRPr>
            </a:lvl1pPr>
          </a:lstStyle>
          <a:p>
            <a:pPr>
              <a:defRPr/>
            </a:pPr>
            <a:fld id="{5B857B1F-080B-476C-AA1B-0DD3E1EFE508}" type="datetimeFigureOut">
              <a:rPr lang="en-US"/>
              <a:pPr>
                <a:defRPr/>
              </a:pPr>
              <a:t>9/4/2025</a:t>
            </a:fld>
            <a:endParaRPr lang="en-US" dirty="0"/>
          </a:p>
        </p:txBody>
      </p:sp>
      <p:sp>
        <p:nvSpPr>
          <p:cNvPr id="5" name="Footer Placeholder 4">
            <a:extLst>
              <a:ext uri="{FF2B5EF4-FFF2-40B4-BE49-F238E27FC236}">
                <a16:creationId xmlns:a16="http://schemas.microsoft.com/office/drawing/2014/main" id="{F5C5C718-6ADE-41E5-BEC8-BD917EB4EB44}"/>
              </a:ext>
            </a:extLst>
          </p:cNvPr>
          <p:cNvSpPr>
            <a:spLocks noGrp="1"/>
          </p:cNvSpPr>
          <p:nvPr>
            <p:ph type="ftr" sz="quarter" idx="3"/>
          </p:nvPr>
        </p:nvSpPr>
        <p:spPr>
          <a:xfrm>
            <a:off x="815975" y="6272213"/>
            <a:ext cx="4746625" cy="365125"/>
          </a:xfrm>
          <a:prstGeom prst="rect">
            <a:avLst/>
          </a:prstGeom>
        </p:spPr>
        <p:txBody>
          <a:bodyPr vert="horz" lIns="91440" tIns="45720" rIns="91440" bIns="45720" rtlCol="0" anchor="ctr"/>
          <a:lstStyle>
            <a:lvl1pPr algn="l">
              <a:defRPr sz="825">
                <a:solidFill>
                  <a:schemeClr val="tx2"/>
                </a:solidFill>
              </a:defRPr>
            </a:lvl1pPr>
          </a:lstStyle>
          <a:p>
            <a:pPr>
              <a:defRPr/>
            </a:pPr>
            <a:endParaRPr lang="en-US"/>
          </a:p>
        </p:txBody>
      </p:sp>
      <p:grpSp>
        <p:nvGrpSpPr>
          <p:cNvPr id="15366" name="Group 6">
            <a:extLst>
              <a:ext uri="{FF2B5EF4-FFF2-40B4-BE49-F238E27FC236}">
                <a16:creationId xmlns:a16="http://schemas.microsoft.com/office/drawing/2014/main" id="{B7DC7ADF-CD4B-46E7-B2BB-D385CBBB7250}"/>
              </a:ext>
            </a:extLst>
          </p:cNvPr>
          <p:cNvGrpSpPr>
            <a:grpSpLocks noChangeAspect="1"/>
          </p:cNvGrpSpPr>
          <p:nvPr/>
        </p:nvGrpSpPr>
        <p:grpSpPr bwMode="auto">
          <a:xfrm>
            <a:off x="8551863" y="6229350"/>
            <a:ext cx="342900" cy="457200"/>
            <a:chOff x="11361456" y="6195813"/>
            <a:chExt cx="548640" cy="548640"/>
          </a:xfrm>
        </p:grpSpPr>
        <p:sp>
          <p:nvSpPr>
            <p:cNvPr id="8" name="Oval 7">
              <a:extLst>
                <a:ext uri="{FF2B5EF4-FFF2-40B4-BE49-F238E27FC236}">
                  <a16:creationId xmlns:a16="http://schemas.microsoft.com/office/drawing/2014/main" id="{84796749-8170-43EB-A151-D2484D55ECA9}"/>
                </a:ext>
              </a:extLst>
            </p:cNvPr>
            <p:cNvSpPr/>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anchor="ctr"/>
            <a:lstStyle/>
            <a:p>
              <a:pPr algn="ctr" defTabSz="685800" eaLnBrk="1" fontAlgn="auto" hangingPunct="1">
                <a:spcBef>
                  <a:spcPts val="0"/>
                </a:spcBef>
                <a:spcAft>
                  <a:spcPts val="0"/>
                </a:spcAft>
                <a:defRPr/>
              </a:pPr>
              <a:endParaRPr lang="en-US" sz="1500" kern="0" dirty="0">
                <a:solidFill>
                  <a:prstClr val="white"/>
                </a:solidFill>
                <a:latin typeface="Rockwell Extra Bold" pitchFamily="18" charset="0"/>
              </a:endParaRPr>
            </a:p>
          </p:txBody>
        </p:sp>
        <p:sp>
          <p:nvSpPr>
            <p:cNvPr id="9" name="Oval 8">
              <a:extLst>
                <a:ext uri="{FF2B5EF4-FFF2-40B4-BE49-F238E27FC236}">
                  <a16:creationId xmlns:a16="http://schemas.microsoft.com/office/drawing/2014/main" id="{E9A218F8-1B41-4E4F-902C-3983DDC515FE}"/>
                </a:ext>
              </a:extLst>
            </p:cNvPr>
            <p:cNvSpPr/>
            <p:nvPr/>
          </p:nvSpPr>
          <p:spPr>
            <a:xfrm>
              <a:off x="11397016" y="6230103"/>
              <a:ext cx="477520" cy="480060"/>
            </a:xfrm>
            <a:prstGeom prst="ellipse">
              <a:avLst/>
            </a:prstGeom>
            <a:noFill/>
            <a:ln w="12700" cap="flat" cmpd="sng" algn="ctr">
              <a:solidFill>
                <a:srgbClr val="FFFFFF"/>
              </a:solidFill>
              <a:prstDash val="solid"/>
            </a:ln>
            <a:effectLst/>
          </p:spPr>
          <p:txBody>
            <a:bodyPr anchor="ctr"/>
            <a:lstStyle/>
            <a:p>
              <a:pPr algn="ctr" defTabSz="685800" eaLnBrk="1" fontAlgn="auto" hangingPunct="1">
                <a:spcBef>
                  <a:spcPts val="0"/>
                </a:spcBef>
                <a:spcAft>
                  <a:spcPts val="0"/>
                </a:spcAft>
                <a:defRPr/>
              </a:pPr>
              <a:endParaRPr lang="en-US" sz="1350" kern="0" dirty="0">
                <a:solidFill>
                  <a:prstClr val="white"/>
                </a:solidFill>
                <a:latin typeface="Calibri"/>
              </a:endParaRPr>
            </a:p>
          </p:txBody>
        </p:sp>
      </p:grpSp>
      <p:sp>
        <p:nvSpPr>
          <p:cNvPr id="6" name="Slide Number Placeholder 5">
            <a:extLst>
              <a:ext uri="{FF2B5EF4-FFF2-40B4-BE49-F238E27FC236}">
                <a16:creationId xmlns:a16="http://schemas.microsoft.com/office/drawing/2014/main" id="{A14DCE9C-17E5-4943-BDC6-63C9F51139CA}"/>
              </a:ext>
            </a:extLst>
          </p:cNvPr>
          <p:cNvSpPr>
            <a:spLocks noGrp="1"/>
          </p:cNvSpPr>
          <p:nvPr>
            <p:ph type="sldNum" sz="quarter" idx="4"/>
          </p:nvPr>
        </p:nvSpPr>
        <p:spPr>
          <a:xfrm>
            <a:off x="8483600" y="6272213"/>
            <a:ext cx="479425" cy="365125"/>
          </a:xfrm>
          <a:prstGeom prst="rect">
            <a:avLst/>
          </a:prstGeom>
        </p:spPr>
        <p:txBody>
          <a:bodyPr vert="horz" lIns="91440" tIns="45720" rIns="91440" bIns="45720" rtlCol="0" anchor="ctr"/>
          <a:lstStyle>
            <a:lvl1pPr algn="ctr">
              <a:defRPr sz="1050" b="1">
                <a:solidFill>
                  <a:srgbClr val="FFFFFF"/>
                </a:solidFill>
                <a:latin typeface="+mj-lt"/>
              </a:defRPr>
            </a:lvl1pPr>
          </a:lstStyle>
          <a:p>
            <a:pPr>
              <a:defRPr/>
            </a:pPr>
            <a:fld id="{FF5152AE-A66C-4A14-A86D-9A1F20C354C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Lst>
  <p:hf sldNum="0" hdr="0" ftr="0" dt="0"/>
  <p:txStyles>
    <p:titleStyle>
      <a:lvl1pPr algn="l" defTabSz="685800" rtl="0" eaLnBrk="0" fontAlgn="base" hangingPunct="0">
        <a:lnSpc>
          <a:spcPct val="90000"/>
        </a:lnSpc>
        <a:spcBef>
          <a:spcPct val="0"/>
        </a:spcBef>
        <a:spcAft>
          <a:spcPct val="0"/>
        </a:spcAft>
        <a:defRPr sz="4000" kern="1200" cap="all">
          <a:blipFill>
            <a:blip r:embed="rId6"/>
            <a:tile tx="6350" ty="-127000" sx="65000" sy="64000" flip="none" algn="tl"/>
          </a:blipFill>
          <a:latin typeface="+mj-lt"/>
          <a:ea typeface="+mj-ea"/>
          <a:cs typeface="+mj-cs"/>
        </a:defRPr>
      </a:lvl1pPr>
      <a:lvl2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2pPr>
      <a:lvl3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3pPr>
      <a:lvl4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4pPr>
      <a:lvl5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5pPr>
      <a:lvl6pPr marL="4572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6pPr>
      <a:lvl7pPr marL="9144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7pPr>
      <a:lvl8pPr marL="13716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8pPr>
      <a:lvl9pPr marL="18288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9pPr>
    </p:titleStyle>
    <p:bodyStyle>
      <a:lvl1pPr marL="136525" indent="-136525" algn="l" defTabSz="685800" rtl="0" eaLnBrk="0" fontAlgn="base" hangingPunct="0">
        <a:lnSpc>
          <a:spcPct val="90000"/>
        </a:lnSpc>
        <a:spcBef>
          <a:spcPts val="900"/>
        </a:spcBef>
        <a:spcAft>
          <a:spcPct val="0"/>
        </a:spcAft>
        <a:buClr>
          <a:srgbClr val="9E3611"/>
        </a:buClr>
        <a:buSzPct val="85000"/>
        <a:buFont typeface="Wingdings" panose="05000000000000000000" pitchFamily="2" charset="2"/>
        <a:buChar char="§"/>
        <a:defRPr sz="1500" kern="1200">
          <a:solidFill>
            <a:schemeClr val="tx1"/>
          </a:solidFill>
          <a:latin typeface="+mn-lt"/>
          <a:ea typeface="+mn-ea"/>
          <a:cs typeface="+mn-cs"/>
        </a:defRPr>
      </a:lvl1pPr>
      <a:lvl2pPr marL="342900" indent="-136525" algn="l" defTabSz="685800" rtl="0" eaLnBrk="0" fontAlgn="base" hangingPunct="0">
        <a:lnSpc>
          <a:spcPct val="90000"/>
        </a:lnSpc>
        <a:spcBef>
          <a:spcPts val="300"/>
        </a:spcBef>
        <a:spcAft>
          <a:spcPts val="150"/>
        </a:spcAft>
        <a:buClr>
          <a:srgbClr val="9E3611"/>
        </a:buClr>
        <a:buSzPct val="85000"/>
        <a:buFont typeface="Wingdings" panose="05000000000000000000" pitchFamily="2" charset="2"/>
        <a:buChar char="§"/>
        <a:defRPr sz="1300" kern="1200">
          <a:solidFill>
            <a:schemeClr val="tx1"/>
          </a:solidFill>
          <a:latin typeface="+mn-lt"/>
          <a:ea typeface="+mn-ea"/>
          <a:cs typeface="+mn-cs"/>
        </a:defRPr>
      </a:lvl2pPr>
      <a:lvl3pPr marL="547688" indent="-136525" algn="l" defTabSz="685800" rtl="0" eaLnBrk="0" fontAlgn="base" hangingPunct="0">
        <a:lnSpc>
          <a:spcPct val="90000"/>
        </a:lnSpc>
        <a:spcBef>
          <a:spcPts val="300"/>
        </a:spcBef>
        <a:spcAft>
          <a:spcPts val="150"/>
        </a:spcAft>
        <a:buClr>
          <a:srgbClr val="9E3611"/>
        </a:buClr>
        <a:buSzPct val="85000"/>
        <a:buFont typeface="Wingdings" panose="05000000000000000000" pitchFamily="2" charset="2"/>
        <a:buChar char="§"/>
        <a:defRPr sz="1200" kern="1200">
          <a:solidFill>
            <a:schemeClr val="tx1"/>
          </a:solidFill>
          <a:latin typeface="+mn-lt"/>
          <a:ea typeface="+mn-ea"/>
          <a:cs typeface="+mn-cs"/>
        </a:defRPr>
      </a:lvl3pPr>
      <a:lvl4pPr marL="754063" indent="-136525" algn="l" defTabSz="685800" rtl="0" eaLnBrk="0" fontAlgn="base" hangingPunct="0">
        <a:lnSpc>
          <a:spcPct val="90000"/>
        </a:lnSpc>
        <a:spcBef>
          <a:spcPts val="300"/>
        </a:spcBef>
        <a:spcAft>
          <a:spcPts val="150"/>
        </a:spcAft>
        <a:buClr>
          <a:srgbClr val="9E3611"/>
        </a:buClr>
        <a:buSzPct val="85000"/>
        <a:buFont typeface="Wingdings" panose="05000000000000000000" pitchFamily="2" charset="2"/>
        <a:buChar char="§"/>
        <a:defRPr sz="1200" kern="1200">
          <a:solidFill>
            <a:schemeClr val="tx1"/>
          </a:solidFill>
          <a:latin typeface="+mn-lt"/>
          <a:ea typeface="+mn-ea"/>
          <a:cs typeface="+mn-cs"/>
        </a:defRPr>
      </a:lvl4pPr>
      <a:lvl5pPr marL="958850" indent="-136525" algn="l" defTabSz="685800" rtl="0" eaLnBrk="0" fontAlgn="base" hangingPunct="0">
        <a:lnSpc>
          <a:spcPct val="90000"/>
        </a:lnSpc>
        <a:spcBef>
          <a:spcPts val="300"/>
        </a:spcBef>
        <a:spcAft>
          <a:spcPts val="150"/>
        </a:spcAft>
        <a:buClr>
          <a:srgbClr val="9E3611"/>
        </a:buClr>
        <a:buSzPct val="85000"/>
        <a:buFont typeface="Wingdings" panose="05000000000000000000"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6.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oleObject" Target="../embeddings/oleObject11.bin"/><Relationship Id="rId5" Type="http://schemas.openxmlformats.org/officeDocument/2006/relationships/image" Target="../media/image6.png"/><Relationship Id="rId4"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3" Type="http://schemas.openxmlformats.org/officeDocument/2006/relationships/hyperlink" Target="https://www.loretocollege.org.uk/post/parents-newslette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oleObject" Target="../embeddings/oleObject4.bin"/><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4.png"/><Relationship Id="rId7" Type="http://schemas.openxmlformats.org/officeDocument/2006/relationships/image" Target="../media/image300.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customXml" Target="../ink/ink1.xml"/><Relationship Id="rId10" Type="http://schemas.openxmlformats.org/officeDocument/2006/relationships/customXml" Target="../ink/ink3.xml"/><Relationship Id="rId4" Type="http://schemas.openxmlformats.org/officeDocument/2006/relationships/image" Target="../media/image35.jpeg"/><Relationship Id="rId9" Type="http://schemas.openxmlformats.org/officeDocument/2006/relationships/image" Target="../media/image310.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oleObject" Target="../embeddings/oleObject13.bin"/><Relationship Id="rId5" Type="http://schemas.openxmlformats.org/officeDocument/2006/relationships/image" Target="../media/image6.png"/><Relationship Id="rId4" Type="http://schemas.openxmlformats.org/officeDocument/2006/relationships/oleObject" Target="../embeddings/oleObject12.bin"/></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oleObject" Target="../embeddings/oleObject6.bin"/><Relationship Id="rId5" Type="http://schemas.openxmlformats.org/officeDocument/2006/relationships/image" Target="../media/image6.png"/><Relationship Id="rId4"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oleObject" Target="../embeddings/oleObject15.bin"/><Relationship Id="rId5" Type="http://schemas.openxmlformats.org/officeDocument/2006/relationships/image" Target="../media/image6.png"/><Relationship Id="rId4" Type="http://schemas.openxmlformats.org/officeDocument/2006/relationships/oleObject" Target="../embeddings/oleObject14.bin"/></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oleObject" Target="../embeddings/oleObject8.bin"/><Relationship Id="rId5" Type="http://schemas.openxmlformats.org/officeDocument/2006/relationships/image" Target="../media/image6.png"/><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oleObject" Target="../embeddings/oleObject6.bin"/><Relationship Id="rId5" Type="http://schemas.openxmlformats.org/officeDocument/2006/relationships/image" Target="../media/image6.png"/><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oleObject" Target="../embeddings/oleObject9.bin"/><Relationship Id="rId5" Type="http://schemas.openxmlformats.org/officeDocument/2006/relationships/image" Target="../media/image6.png"/><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oleObject" Target="../embeddings/oleObject11.bin"/><Relationship Id="rId5" Type="http://schemas.openxmlformats.org/officeDocument/2006/relationships/image" Target="../media/image6.png"/><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1" descr="Crest">
            <a:extLst>
              <a:ext uri="{FF2B5EF4-FFF2-40B4-BE49-F238E27FC236}">
                <a16:creationId xmlns:a16="http://schemas.microsoft.com/office/drawing/2014/main" id="{7B79F250-BF4D-4C9E-A481-C31DA215A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06" name="Object 25">
            <a:extLst>
              <a:ext uri="{FF2B5EF4-FFF2-40B4-BE49-F238E27FC236}">
                <a16:creationId xmlns:a16="http://schemas.microsoft.com/office/drawing/2014/main" id="{836AA4F5-88B3-4392-9E03-0E18AC0A8028}"/>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4" imgW="9200141" imgH="304869" progId="Photoshop.Image.4">
                  <p:embed/>
                </p:oleObj>
              </mc:Choice>
              <mc:Fallback>
                <p:oleObj name="Image" r:id="rId4" imgW="9200141" imgH="304869" progId="Photoshop.Image.4">
                  <p:embed/>
                  <p:pic>
                    <p:nvPicPr>
                      <p:cNvPr id="21506" name="Object 25">
                        <a:extLst>
                          <a:ext uri="{FF2B5EF4-FFF2-40B4-BE49-F238E27FC236}">
                            <a16:creationId xmlns:a16="http://schemas.microsoft.com/office/drawing/2014/main" id="{836AA4F5-88B3-4392-9E03-0E18AC0A8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07" name="Object 30">
            <a:extLst>
              <a:ext uri="{FF2B5EF4-FFF2-40B4-BE49-F238E27FC236}">
                <a16:creationId xmlns:a16="http://schemas.microsoft.com/office/drawing/2014/main" id="{5EC81316-3B62-4C7E-9006-32F52950365B}"/>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6" imgW="304869" imgH="7967526" progId="Photoshop.Image.4">
                  <p:embed/>
                </p:oleObj>
              </mc:Choice>
              <mc:Fallback>
                <p:oleObj name="Image" r:id="rId6" imgW="304869" imgH="7967526" progId="Photoshop.Image.4">
                  <p:embed/>
                  <p:pic>
                    <p:nvPicPr>
                      <p:cNvPr id="21507" name="Object 30">
                        <a:extLst>
                          <a:ext uri="{FF2B5EF4-FFF2-40B4-BE49-F238E27FC236}">
                            <a16:creationId xmlns:a16="http://schemas.microsoft.com/office/drawing/2014/main" id="{5EC81316-3B62-4C7E-9006-32F529503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0" name="Rectangle 32">
            <a:extLst>
              <a:ext uri="{FF2B5EF4-FFF2-40B4-BE49-F238E27FC236}">
                <a16:creationId xmlns:a16="http://schemas.microsoft.com/office/drawing/2014/main" id="{C5C2016E-025C-4D89-8F23-494954B629DF}"/>
              </a:ext>
            </a:extLst>
          </p:cNvPr>
          <p:cNvSpPr>
            <a:spLocks noGrp="1" noChangeArrowheads="1"/>
          </p:cNvSpPr>
          <p:nvPr>
            <p:ph type="ctrTitle"/>
          </p:nvPr>
        </p:nvSpPr>
        <p:spPr>
          <a:xfrm>
            <a:off x="1143000" y="1785938"/>
            <a:ext cx="6983413" cy="1223962"/>
          </a:xfrm>
        </p:spPr>
        <p:txBody>
          <a:bodyPr/>
          <a:lstStyle/>
          <a:p>
            <a:pPr>
              <a:defRPr/>
            </a:pPr>
            <a:r>
              <a:rPr lang="en-US" b="1" dirty="0">
                <a:effectLst>
                  <a:outerShdw blurRad="38100" dist="38100" dir="2700000" algn="tl">
                    <a:srgbClr val="C0C0C0"/>
                  </a:outerShdw>
                </a:effectLst>
              </a:rPr>
              <a:t>Year 8 Parents Information Evening</a:t>
            </a:r>
            <a:br>
              <a:rPr lang="en-US" b="1" dirty="0">
                <a:effectLst>
                  <a:outerShdw blurRad="38100" dist="38100" dir="2700000" algn="tl">
                    <a:srgbClr val="C0C0C0"/>
                  </a:outerShdw>
                </a:effectLst>
              </a:rPr>
            </a:br>
            <a:r>
              <a:rPr lang="en-US" b="1" dirty="0">
                <a:effectLst>
                  <a:outerShdw blurRad="38100" dist="38100" dir="2700000" algn="tl">
                    <a:srgbClr val="C0C0C0"/>
                  </a:outerShdw>
                </a:effectLst>
              </a:rPr>
              <a:t>4</a:t>
            </a:r>
            <a:r>
              <a:rPr lang="en-US" b="1" baseline="30000" dirty="0">
                <a:effectLst>
                  <a:outerShdw blurRad="38100" dist="38100" dir="2700000" algn="tl">
                    <a:srgbClr val="C0C0C0"/>
                  </a:outerShdw>
                </a:effectLst>
              </a:rPr>
              <a:t>th</a:t>
            </a:r>
            <a:r>
              <a:rPr lang="en-US" b="1" dirty="0">
                <a:effectLst>
                  <a:outerShdw blurRad="38100" dist="38100" dir="2700000" algn="tl">
                    <a:srgbClr val="C0C0C0"/>
                  </a:outerShdw>
                </a:effectLst>
              </a:rPr>
              <a:t> September 2025</a:t>
            </a:r>
            <a:endParaRPr lang="en-US" dirty="0"/>
          </a:p>
        </p:txBody>
      </p:sp>
      <p:sp>
        <p:nvSpPr>
          <p:cNvPr id="21509" name="Rectangle 33">
            <a:extLst>
              <a:ext uri="{FF2B5EF4-FFF2-40B4-BE49-F238E27FC236}">
                <a16:creationId xmlns:a16="http://schemas.microsoft.com/office/drawing/2014/main" id="{41154C4C-D069-458F-A497-296BEE2DD5D5}"/>
              </a:ext>
            </a:extLst>
          </p:cNvPr>
          <p:cNvSpPr>
            <a:spLocks noChangeArrowheads="1"/>
          </p:cNvSpPr>
          <p:nvPr/>
        </p:nvSpPr>
        <p:spPr bwMode="auto">
          <a:xfrm>
            <a:off x="1000125" y="3143250"/>
            <a:ext cx="647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buFontTx/>
              <a:buNone/>
            </a:pPr>
            <a:endParaRPr lang="en-US" altLang="en-US" sz="4000" b="1">
              <a:solidFill>
                <a:schemeClr val="accent2"/>
              </a:solidFill>
            </a:endParaRPr>
          </a:p>
          <a:p>
            <a:pPr algn="ctr">
              <a:buFontTx/>
              <a:buNone/>
            </a:pPr>
            <a:r>
              <a:rPr lang="en-US" altLang="en-US" sz="5400" b="1">
                <a:solidFill>
                  <a:schemeClr val="accent2"/>
                </a:solidFill>
              </a:rPr>
              <a:t>Welcome</a:t>
            </a:r>
            <a:endParaRPr lang="en-US" altLang="en-US" sz="5400">
              <a:solidFill>
                <a:schemeClr val="accent2"/>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a:extLst>
              <a:ext uri="{FF2B5EF4-FFF2-40B4-BE49-F238E27FC236}">
                <a16:creationId xmlns:a16="http://schemas.microsoft.com/office/drawing/2014/main" id="{99F2EECF-B1E7-4B8C-AB7A-409E995616EB}"/>
              </a:ext>
            </a:extLst>
          </p:cNvPr>
          <p:cNvSpPr>
            <a:spLocks noGrp="1" noChangeArrowheads="1"/>
          </p:cNvSpPr>
          <p:nvPr>
            <p:ph type="subTitle" idx="1"/>
          </p:nvPr>
        </p:nvSpPr>
        <p:spPr/>
        <p:txBody>
          <a:bodyPr/>
          <a:lstStyle/>
          <a:p>
            <a:endParaRPr lang="en-GB" altLang="en-US"/>
          </a:p>
          <a:p>
            <a:endParaRPr lang="en-GB" altLang="en-US"/>
          </a:p>
        </p:txBody>
      </p:sp>
      <p:pic>
        <p:nvPicPr>
          <p:cNvPr id="31746" name="Picture 4" descr="Crest">
            <a:extLst>
              <a:ext uri="{FF2B5EF4-FFF2-40B4-BE49-F238E27FC236}">
                <a16:creationId xmlns:a16="http://schemas.microsoft.com/office/drawing/2014/main" id="{F997E8DD-79D5-41E3-8E0F-A1F7BCC01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7" name="Object 5">
            <a:extLst>
              <a:ext uri="{FF2B5EF4-FFF2-40B4-BE49-F238E27FC236}">
                <a16:creationId xmlns:a16="http://schemas.microsoft.com/office/drawing/2014/main" id="{8CF78832-07C7-466D-9A47-369F41D2A725}"/>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4" imgW="9200141" imgH="304869" progId="Photoshop.Image.4">
                  <p:embed/>
                </p:oleObj>
              </mc:Choice>
              <mc:Fallback>
                <p:oleObj name="Image" r:id="rId4" imgW="9200141" imgH="304869" progId="Photoshop.Image.4">
                  <p:embed/>
                  <p:pic>
                    <p:nvPicPr>
                      <p:cNvPr id="31747" name="Object 5">
                        <a:extLst>
                          <a:ext uri="{FF2B5EF4-FFF2-40B4-BE49-F238E27FC236}">
                            <a16:creationId xmlns:a16="http://schemas.microsoft.com/office/drawing/2014/main" id="{8CF78832-07C7-466D-9A47-369F41D2A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8" name="Object 6">
            <a:extLst>
              <a:ext uri="{FF2B5EF4-FFF2-40B4-BE49-F238E27FC236}">
                <a16:creationId xmlns:a16="http://schemas.microsoft.com/office/drawing/2014/main" id="{28417F0A-D25E-468C-834B-B30F31821EB2}"/>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6" imgW="304869" imgH="7967526" progId="Photoshop.Image.4">
                  <p:embed/>
                </p:oleObj>
              </mc:Choice>
              <mc:Fallback>
                <p:oleObj name="Image" r:id="rId6" imgW="304869" imgH="7967526" progId="Photoshop.Image.4">
                  <p:embed/>
                  <p:pic>
                    <p:nvPicPr>
                      <p:cNvPr id="31748" name="Object 6">
                        <a:extLst>
                          <a:ext uri="{FF2B5EF4-FFF2-40B4-BE49-F238E27FC236}">
                            <a16:creationId xmlns:a16="http://schemas.microsoft.com/office/drawing/2014/main" id="{28417F0A-D25E-468C-834B-B30F31821E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4" name="Rectangle 8">
            <a:extLst>
              <a:ext uri="{FF2B5EF4-FFF2-40B4-BE49-F238E27FC236}">
                <a16:creationId xmlns:a16="http://schemas.microsoft.com/office/drawing/2014/main" id="{B5022840-FDC2-44BD-98D3-DB5622804B07}"/>
              </a:ext>
            </a:extLst>
          </p:cNvPr>
          <p:cNvSpPr>
            <a:spLocks noChangeArrowheads="1"/>
          </p:cNvSpPr>
          <p:nvPr/>
        </p:nvSpPr>
        <p:spPr bwMode="auto">
          <a:xfrm>
            <a:off x="530225" y="1484784"/>
            <a:ext cx="8636446" cy="4455889"/>
          </a:xfrm>
          <a:prstGeom prst="rect">
            <a:avLst/>
          </a:prstGeom>
          <a:noFill/>
          <a:ln w="9525">
            <a:noFill/>
            <a:miter lim="800000"/>
            <a:headEnd/>
            <a:tailEnd/>
          </a:ln>
        </p:spPr>
        <p:txBody>
          <a:bodyPr/>
          <a:lstStyle/>
          <a:p>
            <a:pPr>
              <a:spcBef>
                <a:spcPct val="20000"/>
              </a:spcBef>
              <a:defRPr/>
            </a:pPr>
            <a:r>
              <a:rPr lang="en-US" sz="3600" dirty="0">
                <a:solidFill>
                  <a:schemeClr val="accent2"/>
                </a:solidFill>
                <a:latin typeface="Comic Sans MS" pitchFamily="66" charset="0"/>
              </a:rPr>
              <a:t>Parent Teacher Meetings (20</a:t>
            </a:r>
            <a:r>
              <a:rPr lang="en-US" sz="3600" baseline="30000" dirty="0">
                <a:solidFill>
                  <a:schemeClr val="accent2"/>
                </a:solidFill>
                <a:latin typeface="Comic Sans MS" pitchFamily="66" charset="0"/>
              </a:rPr>
              <a:t>th</a:t>
            </a:r>
            <a:r>
              <a:rPr lang="en-US" sz="3600" dirty="0">
                <a:solidFill>
                  <a:schemeClr val="accent2"/>
                </a:solidFill>
                <a:latin typeface="Comic Sans MS" pitchFamily="66" charset="0"/>
              </a:rPr>
              <a:t> March)</a:t>
            </a:r>
          </a:p>
          <a:p>
            <a:pPr>
              <a:spcBef>
                <a:spcPct val="20000"/>
              </a:spcBef>
              <a:defRPr/>
            </a:pPr>
            <a:endParaRPr lang="en-US" sz="3600" dirty="0">
              <a:solidFill>
                <a:schemeClr val="accent2"/>
              </a:solidFill>
              <a:latin typeface="Comic Sans MS" pitchFamily="66" charset="0"/>
            </a:endParaRPr>
          </a:p>
          <a:p>
            <a:pPr>
              <a:spcBef>
                <a:spcPct val="20000"/>
              </a:spcBef>
              <a:defRPr/>
            </a:pPr>
            <a:r>
              <a:rPr lang="en-US" sz="3600" dirty="0">
                <a:solidFill>
                  <a:schemeClr val="accent2"/>
                </a:solidFill>
                <a:latin typeface="Comic Sans MS" pitchFamily="66" charset="0"/>
              </a:rPr>
              <a:t> Reports (January &amp; June)</a:t>
            </a:r>
          </a:p>
          <a:p>
            <a:pPr>
              <a:spcBef>
                <a:spcPct val="20000"/>
              </a:spcBef>
              <a:defRPr/>
            </a:pPr>
            <a:endParaRPr lang="en-US" sz="3600" dirty="0">
              <a:solidFill>
                <a:schemeClr val="accent2"/>
              </a:solidFill>
              <a:latin typeface="Comic Sans MS" pitchFamily="66" charset="0"/>
            </a:endParaRPr>
          </a:p>
          <a:p>
            <a:pPr>
              <a:spcBef>
                <a:spcPct val="20000"/>
              </a:spcBef>
              <a:defRPr/>
            </a:pPr>
            <a:r>
              <a:rPr lang="en-US" sz="3600" dirty="0">
                <a:solidFill>
                  <a:schemeClr val="accent2"/>
                </a:solidFill>
                <a:latin typeface="Comic Sans MS" pitchFamily="66" charset="0"/>
              </a:rPr>
              <a:t>Homework Diary - Teacher </a:t>
            </a:r>
          </a:p>
          <a:p>
            <a:pPr>
              <a:spcBef>
                <a:spcPct val="20000"/>
              </a:spcBef>
              <a:defRPr/>
            </a:pPr>
            <a:endParaRPr lang="en-US" sz="3600" dirty="0">
              <a:solidFill>
                <a:schemeClr val="accent2"/>
              </a:solidFill>
              <a:latin typeface="Comic Sans MS" pitchFamily="66" charset="0"/>
            </a:endParaRPr>
          </a:p>
          <a:p>
            <a:pPr>
              <a:spcBef>
                <a:spcPct val="20000"/>
              </a:spcBef>
              <a:defRPr/>
            </a:pPr>
            <a:r>
              <a:rPr lang="en-US" sz="3600" dirty="0">
                <a:solidFill>
                  <a:schemeClr val="accent2"/>
                </a:solidFill>
                <a:latin typeface="Comic Sans MS" pitchFamily="66" charset="0"/>
              </a:rPr>
              <a:t>Comments – please check and 	sign </a:t>
            </a:r>
            <a:r>
              <a:rPr lang="en-US" sz="2800" dirty="0">
                <a:solidFill>
                  <a:schemeClr val="accent2"/>
                </a:solidFill>
                <a:latin typeface="Comic Sans MS" pitchFamily="66" charset="0"/>
              </a:rPr>
              <a:t>	</a:t>
            </a:r>
          </a:p>
          <a:p>
            <a:pPr>
              <a:spcBef>
                <a:spcPct val="20000"/>
              </a:spcBef>
              <a:defRPr/>
            </a:pPr>
            <a:endParaRPr lang="en-US" sz="2800" dirty="0">
              <a:solidFill>
                <a:schemeClr val="accent2"/>
              </a:solidFill>
              <a:latin typeface="Comic Sans MS" pitchFamily="66" charset="0"/>
            </a:endParaRPr>
          </a:p>
          <a:p>
            <a:pPr marL="898525">
              <a:spcBef>
                <a:spcPct val="20000"/>
              </a:spcBef>
              <a:buFontTx/>
              <a:buChar char="-"/>
              <a:defRPr/>
            </a:pPr>
            <a:endParaRPr lang="en-US" sz="2800" dirty="0">
              <a:latin typeface="Comic Sans MS" pitchFamily="66" charset="0"/>
            </a:endParaRPr>
          </a:p>
        </p:txBody>
      </p:sp>
      <p:sp>
        <p:nvSpPr>
          <p:cNvPr id="8" name="Rectangle 7">
            <a:extLst>
              <a:ext uri="{FF2B5EF4-FFF2-40B4-BE49-F238E27FC236}">
                <a16:creationId xmlns:a16="http://schemas.microsoft.com/office/drawing/2014/main" id="{DB33C733-4227-4C61-979E-F6EEF4BF8AD6}"/>
              </a:ext>
            </a:extLst>
          </p:cNvPr>
          <p:cNvSpPr txBox="1">
            <a:spLocks noChangeArrowheads="1"/>
          </p:cNvSpPr>
          <p:nvPr/>
        </p:nvSpPr>
        <p:spPr bwMode="auto">
          <a:xfrm>
            <a:off x="530225" y="209550"/>
            <a:ext cx="6983413" cy="1143000"/>
          </a:xfrm>
          <a:prstGeom prst="rect">
            <a:avLst/>
          </a:prstGeom>
          <a:noFill/>
          <a:ln w="9525">
            <a:noFill/>
            <a:miter lim="800000"/>
            <a:headEnd/>
            <a:tailEnd/>
          </a:ln>
        </p:spPr>
        <p:txBody>
          <a:bodyPr anchor="ctr"/>
          <a:lstStyle/>
          <a:p>
            <a:pPr algn="ctr">
              <a:defRPr/>
            </a:pPr>
            <a:r>
              <a:rPr lang="en-US" sz="4400" b="1" kern="0" dirty="0">
                <a:solidFill>
                  <a:schemeClr val="tx2"/>
                </a:solidFill>
                <a:effectLst>
                  <a:outerShdw blurRad="38100" dist="38100" dir="2700000" algn="tl">
                    <a:srgbClr val="C0C0C0"/>
                  </a:outerShdw>
                </a:effectLst>
                <a:latin typeface="Comic Sans MS" pitchFamily="66" charset="0"/>
                <a:ea typeface="+mj-ea"/>
                <a:cs typeface="+mj-cs"/>
              </a:rPr>
              <a:t>Communication with you… </a:t>
            </a:r>
            <a:endParaRPr lang="en-US" sz="4400" kern="0" dirty="0">
              <a:solidFill>
                <a:schemeClr val="tx2"/>
              </a:solidFill>
              <a:latin typeface="Comic Sans MS" pitchFamily="66" charset="0"/>
              <a:ea typeface="+mj-ea"/>
              <a:cs typeface="+mj-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A19FF-6B2B-780E-060D-26FA6C7E8471}"/>
              </a:ext>
            </a:extLst>
          </p:cNvPr>
          <p:cNvSpPr>
            <a:spLocks noGrp="1"/>
          </p:cNvSpPr>
          <p:nvPr>
            <p:ph type="title"/>
          </p:nvPr>
        </p:nvSpPr>
        <p:spPr>
          <a:xfrm>
            <a:off x="651145" y="115416"/>
            <a:ext cx="7772400" cy="1143000"/>
          </a:xfrm>
        </p:spPr>
        <p:txBody>
          <a:bodyPr/>
          <a:lstStyle/>
          <a:p>
            <a:r>
              <a:rPr lang="en-US" sz="4400" b="1" kern="0" dirty="0">
                <a:solidFill>
                  <a:schemeClr val="tx2"/>
                </a:solidFill>
                <a:effectLst>
                  <a:outerShdw blurRad="38100" dist="38100" dir="2700000" algn="tl">
                    <a:srgbClr val="C0C0C0"/>
                  </a:outerShdw>
                </a:effectLst>
                <a:latin typeface="Comic Sans MS" pitchFamily="66" charset="0"/>
                <a:ea typeface="+mj-ea"/>
                <a:cs typeface="+mj-cs"/>
              </a:rPr>
              <a:t>Communication with you…</a:t>
            </a:r>
            <a:endParaRPr lang="en-US" dirty="0"/>
          </a:p>
        </p:txBody>
      </p:sp>
      <p:sp>
        <p:nvSpPr>
          <p:cNvPr id="3" name="Content Placeholder 2">
            <a:extLst>
              <a:ext uri="{FF2B5EF4-FFF2-40B4-BE49-F238E27FC236}">
                <a16:creationId xmlns:a16="http://schemas.microsoft.com/office/drawing/2014/main" id="{337D1AB6-BAC8-7C7B-2F5F-CC8E1D118F4A}"/>
              </a:ext>
            </a:extLst>
          </p:cNvPr>
          <p:cNvSpPr>
            <a:spLocks noGrp="1"/>
          </p:cNvSpPr>
          <p:nvPr>
            <p:ph idx="1"/>
          </p:nvPr>
        </p:nvSpPr>
        <p:spPr>
          <a:xfrm>
            <a:off x="107504" y="1340768"/>
            <a:ext cx="8856984" cy="5328592"/>
          </a:xfrm>
        </p:spPr>
        <p:txBody>
          <a:bodyPr/>
          <a:lstStyle/>
          <a:p>
            <a:pPr>
              <a:defRPr/>
            </a:pPr>
            <a:r>
              <a:rPr lang="en-US" sz="2800" b="1" u="sng" dirty="0">
                <a:solidFill>
                  <a:schemeClr val="accent2"/>
                </a:solidFill>
                <a:latin typeface="Comic Sans MS" pitchFamily="66" charset="0"/>
              </a:rPr>
              <a:t>Email </a:t>
            </a:r>
            <a:r>
              <a:rPr lang="en-US" sz="2800" dirty="0">
                <a:solidFill>
                  <a:schemeClr val="accent2"/>
                </a:solidFill>
                <a:latin typeface="Comic Sans MS" pitchFamily="66" charset="0"/>
              </a:rPr>
              <a:t>primary contact</a:t>
            </a:r>
          </a:p>
          <a:p>
            <a:pPr>
              <a:defRPr/>
            </a:pPr>
            <a:endParaRPr lang="en-US" sz="2800" dirty="0">
              <a:solidFill>
                <a:schemeClr val="accent2"/>
              </a:solidFill>
              <a:latin typeface="Comic Sans MS" pitchFamily="66" charset="0"/>
            </a:endParaRPr>
          </a:p>
          <a:p>
            <a:pPr>
              <a:defRPr/>
            </a:pPr>
            <a:r>
              <a:rPr lang="en-US" sz="2800" dirty="0">
                <a:solidFill>
                  <a:srgbClr val="FF0000"/>
                </a:solidFill>
                <a:latin typeface="Comic Sans MS" pitchFamily="66" charset="0"/>
              </a:rPr>
              <a:t>Parent Pay sign up is essential</a:t>
            </a:r>
          </a:p>
          <a:p>
            <a:pPr>
              <a:defRPr/>
            </a:pPr>
            <a:endParaRPr lang="en-US" sz="2800" dirty="0">
              <a:solidFill>
                <a:srgbClr val="FF0000"/>
              </a:solidFill>
            </a:endParaRPr>
          </a:p>
          <a:p>
            <a:pPr>
              <a:defRPr/>
            </a:pPr>
            <a:r>
              <a:rPr lang="en-GB" sz="2800" dirty="0">
                <a:solidFill>
                  <a:schemeClr val="accent2"/>
                </a:solidFill>
                <a:latin typeface="Comic Sans MS" pitchFamily="66" charset="0"/>
              </a:rPr>
              <a:t>Website</a:t>
            </a:r>
          </a:p>
          <a:p>
            <a:pPr>
              <a:defRPr/>
            </a:pPr>
            <a:endParaRPr lang="en-GB" sz="2800" dirty="0">
              <a:solidFill>
                <a:schemeClr val="accent2"/>
              </a:solidFill>
              <a:latin typeface="Comic Sans MS" pitchFamily="66" charset="0"/>
            </a:endParaRPr>
          </a:p>
          <a:p>
            <a:pPr>
              <a:defRPr/>
            </a:pPr>
            <a:r>
              <a:rPr lang="en-GB" sz="2800" dirty="0">
                <a:solidFill>
                  <a:schemeClr val="accent2"/>
                </a:solidFill>
                <a:latin typeface="Comic Sans MS" pitchFamily="66" charset="0"/>
              </a:rPr>
              <a:t>Text message</a:t>
            </a:r>
          </a:p>
          <a:p>
            <a:pPr>
              <a:defRPr/>
            </a:pPr>
            <a:endParaRPr lang="en-GB" sz="2800" dirty="0">
              <a:solidFill>
                <a:schemeClr val="accent2"/>
              </a:solidFill>
              <a:latin typeface="Comic Sans MS" pitchFamily="66" charset="0"/>
            </a:endParaRPr>
          </a:p>
          <a:p>
            <a:pPr>
              <a:defRPr/>
            </a:pPr>
            <a:r>
              <a:rPr lang="en-GB" sz="2800" dirty="0">
                <a:solidFill>
                  <a:schemeClr val="accent2"/>
                </a:solidFill>
              </a:rPr>
              <a:t>Parents’ </a:t>
            </a:r>
            <a:r>
              <a:rPr lang="en-GB" sz="2800" dirty="0">
                <a:solidFill>
                  <a:schemeClr val="accent2"/>
                </a:solidFill>
                <a:highlight>
                  <a:srgbClr val="FFFF00"/>
                </a:highlight>
                <a:hlinkClick r:id="rId3"/>
              </a:rPr>
              <a:t>Weekly Newsletter </a:t>
            </a:r>
            <a:r>
              <a:rPr lang="en-GB" sz="2800" dirty="0">
                <a:solidFill>
                  <a:schemeClr val="accent2"/>
                </a:solidFill>
                <a:highlight>
                  <a:srgbClr val="FFFF00"/>
                </a:highlight>
              </a:rPr>
              <a:t> </a:t>
            </a:r>
          </a:p>
          <a:p>
            <a:pPr marL="0" indent="0">
              <a:buNone/>
              <a:defRPr/>
            </a:pPr>
            <a:r>
              <a:rPr lang="en-GB" sz="2400" i="1" dirty="0">
                <a:solidFill>
                  <a:schemeClr val="accent2"/>
                </a:solidFill>
              </a:rPr>
              <a:t>please access via link on </a:t>
            </a:r>
            <a:r>
              <a:rPr lang="en-GB" sz="2400" i="1" dirty="0" err="1">
                <a:solidFill>
                  <a:schemeClr val="accent2"/>
                </a:solidFill>
              </a:rPr>
              <a:t>texteach</a:t>
            </a:r>
            <a:r>
              <a:rPr lang="en-GB" sz="2400" i="1" dirty="0">
                <a:solidFill>
                  <a:schemeClr val="accent2"/>
                </a:solidFill>
              </a:rPr>
              <a:t> week</a:t>
            </a:r>
            <a:r>
              <a:rPr lang="en-GB" sz="2800" i="1" dirty="0">
                <a:solidFill>
                  <a:schemeClr val="accent2"/>
                </a:solidFill>
              </a:rPr>
              <a:t>. </a:t>
            </a:r>
            <a:endParaRPr lang="en-GB" sz="2800" i="1" dirty="0">
              <a:solidFill>
                <a:schemeClr val="accent2"/>
              </a:solidFill>
              <a:latin typeface="Comic Sans MS" pitchFamily="66" charset="0"/>
            </a:endParaRPr>
          </a:p>
          <a:p>
            <a:endParaRPr lang="en-US" dirty="0"/>
          </a:p>
        </p:txBody>
      </p:sp>
    </p:spTree>
    <p:extLst>
      <p:ext uri="{BB962C8B-B14F-4D97-AF65-F5344CB8AC3E}">
        <p14:creationId xmlns:p14="http://schemas.microsoft.com/office/powerpoint/2010/main" val="4255571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5571-C8A1-DA1B-8163-6F55FB4936D5}"/>
              </a:ext>
            </a:extLst>
          </p:cNvPr>
          <p:cNvSpPr>
            <a:spLocks noGrp="1"/>
          </p:cNvSpPr>
          <p:nvPr>
            <p:ph type="title"/>
          </p:nvPr>
        </p:nvSpPr>
        <p:spPr/>
        <p:txBody>
          <a:bodyPr/>
          <a:lstStyle/>
          <a:p>
            <a:r>
              <a:rPr lang="en-US" dirty="0"/>
              <a:t>Facebook</a:t>
            </a:r>
          </a:p>
        </p:txBody>
      </p:sp>
      <p:pic>
        <p:nvPicPr>
          <p:cNvPr id="8" name="Content Placeholder 7">
            <a:extLst>
              <a:ext uri="{FF2B5EF4-FFF2-40B4-BE49-F238E27FC236}">
                <a16:creationId xmlns:a16="http://schemas.microsoft.com/office/drawing/2014/main" id="{FB0EB233-E5EB-AFD6-9A9E-2D7752D9879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2230016" y="1592869"/>
            <a:ext cx="4683968" cy="4683968"/>
          </a:xfrm>
          <a:prstGeom prst="rect">
            <a:avLst/>
          </a:prstGeom>
          <a:noFill/>
          <a:ln>
            <a:noFill/>
          </a:ln>
        </p:spPr>
      </p:pic>
    </p:spTree>
    <p:extLst>
      <p:ext uri="{BB962C8B-B14F-4D97-AF65-F5344CB8AC3E}">
        <p14:creationId xmlns:p14="http://schemas.microsoft.com/office/powerpoint/2010/main" val="16903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DEFEA-D51A-E19A-8C28-CEF3C2FABE4F}"/>
              </a:ext>
            </a:extLst>
          </p:cNvPr>
          <p:cNvSpPr>
            <a:spLocks noGrp="1"/>
          </p:cNvSpPr>
          <p:nvPr>
            <p:ph type="title"/>
          </p:nvPr>
        </p:nvSpPr>
        <p:spPr/>
        <p:txBody>
          <a:bodyPr/>
          <a:lstStyle/>
          <a:p>
            <a:r>
              <a:rPr lang="en-GB" dirty="0" err="1"/>
              <a:t>Instragram</a:t>
            </a:r>
            <a:endParaRPr lang="en-GB" dirty="0"/>
          </a:p>
        </p:txBody>
      </p:sp>
      <p:pic>
        <p:nvPicPr>
          <p:cNvPr id="5" name="Content Placeholder 6">
            <a:extLst>
              <a:ext uri="{FF2B5EF4-FFF2-40B4-BE49-F238E27FC236}">
                <a16:creationId xmlns:a16="http://schemas.microsoft.com/office/drawing/2014/main" id="{C33152AF-4C51-F5AF-9A64-5366B601AC33}"/>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628800"/>
            <a:ext cx="5025182" cy="5025182"/>
          </a:xfrm>
          <a:prstGeom prst="rect">
            <a:avLst/>
          </a:prstGeom>
          <a:noFill/>
          <a:ln>
            <a:noFill/>
          </a:ln>
        </p:spPr>
      </p:pic>
    </p:spTree>
    <p:extLst>
      <p:ext uri="{BB962C8B-B14F-4D97-AF65-F5344CB8AC3E}">
        <p14:creationId xmlns:p14="http://schemas.microsoft.com/office/powerpoint/2010/main" val="3030950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79BF12CA-69BB-49D0-9863-FA9DBE1A7A47}"/>
              </a:ext>
            </a:extLst>
          </p:cNvPr>
          <p:cNvSpPr>
            <a:spLocks noGrp="1" noChangeArrowheads="1"/>
          </p:cNvSpPr>
          <p:nvPr>
            <p:ph type="title"/>
          </p:nvPr>
        </p:nvSpPr>
        <p:spPr/>
        <p:txBody>
          <a:bodyPr/>
          <a:lstStyle/>
          <a:p>
            <a:r>
              <a:rPr lang="en-US" altLang="en-US" dirty="0"/>
              <a:t>Communication with us…</a:t>
            </a:r>
          </a:p>
        </p:txBody>
      </p:sp>
      <p:pic>
        <p:nvPicPr>
          <p:cNvPr id="4" name="Content Placeholder 3">
            <a:extLst>
              <a:ext uri="{FF2B5EF4-FFF2-40B4-BE49-F238E27FC236}">
                <a16:creationId xmlns:a16="http://schemas.microsoft.com/office/drawing/2014/main" id="{E364D0B2-34AF-405A-B8B6-5B6B77FDE49D}"/>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66750" y="1843574"/>
            <a:ext cx="7810500" cy="44323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67C5FEE1-9339-4183-9905-3334713385F1}"/>
              </a:ext>
            </a:extLst>
          </p:cNvPr>
          <p:cNvSpPr>
            <a:spLocks noGrp="1" noChangeArrowheads="1"/>
          </p:cNvSpPr>
          <p:nvPr>
            <p:ph type="title"/>
          </p:nvPr>
        </p:nvSpPr>
        <p:spPr/>
        <p:txBody>
          <a:bodyPr/>
          <a:lstStyle/>
          <a:p>
            <a:r>
              <a:rPr lang="en-US" altLang="en-US" dirty="0"/>
              <a:t>Communication with us…</a:t>
            </a:r>
          </a:p>
        </p:txBody>
      </p:sp>
      <p:sp>
        <p:nvSpPr>
          <p:cNvPr id="3" name="Content Placeholder 2">
            <a:extLst>
              <a:ext uri="{FF2B5EF4-FFF2-40B4-BE49-F238E27FC236}">
                <a16:creationId xmlns:a16="http://schemas.microsoft.com/office/drawing/2014/main" id="{E8CB6D69-CBB4-4003-ABD3-51D2CCED7427}"/>
              </a:ext>
            </a:extLst>
          </p:cNvPr>
          <p:cNvSpPr>
            <a:spLocks noGrp="1"/>
          </p:cNvSpPr>
          <p:nvPr>
            <p:ph idx="1"/>
          </p:nvPr>
        </p:nvSpPr>
        <p:spPr/>
        <p:txBody>
          <a:bodyPr/>
          <a:lstStyle/>
          <a:p>
            <a:pPr>
              <a:defRPr/>
            </a:pPr>
            <a:r>
              <a:rPr lang="en-US" dirty="0"/>
              <a:t>Homework Diary (Parent Comment Section)</a:t>
            </a:r>
          </a:p>
          <a:p>
            <a:pPr>
              <a:defRPr/>
            </a:pPr>
            <a:endParaRPr lang="en-US" dirty="0"/>
          </a:p>
          <a:p>
            <a:pPr>
              <a:defRPr/>
            </a:pPr>
            <a:r>
              <a:rPr lang="en-US" dirty="0"/>
              <a:t>Phone Call to form teacher / subject teacher </a:t>
            </a:r>
          </a:p>
          <a:p>
            <a:pPr marL="0" indent="0">
              <a:buFontTx/>
              <a:buNone/>
              <a:defRPr/>
            </a:pPr>
            <a:endParaRPr lang="en-US" dirty="0"/>
          </a:p>
          <a:p>
            <a:pPr>
              <a:defRPr/>
            </a:pPr>
            <a:r>
              <a:rPr lang="en-US" dirty="0"/>
              <a:t>Face-to-face meetings require appointments to be made in advance.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a:extLst>
              <a:ext uri="{FF2B5EF4-FFF2-40B4-BE49-F238E27FC236}">
                <a16:creationId xmlns:a16="http://schemas.microsoft.com/office/drawing/2014/main" id="{95B46D7C-122F-4ED7-83DA-F6C34082DCCC}"/>
              </a:ext>
            </a:extLst>
          </p:cNvPr>
          <p:cNvSpPr>
            <a:spLocks noGrp="1" noChangeArrowheads="1"/>
          </p:cNvSpPr>
          <p:nvPr>
            <p:ph idx="1"/>
          </p:nvPr>
        </p:nvSpPr>
        <p:spPr>
          <a:xfrm>
            <a:off x="911832" y="631825"/>
            <a:ext cx="7772400" cy="5594350"/>
          </a:xfrm>
        </p:spPr>
        <p:txBody>
          <a:bodyPr/>
          <a:lstStyle/>
          <a:p>
            <a:pPr algn="ctr">
              <a:buFontTx/>
              <a:buNone/>
            </a:pPr>
            <a:r>
              <a:rPr lang="en-GB" altLang="en-US" sz="3600" u="sng" dirty="0"/>
              <a:t>Year 8 Pastoral Team </a:t>
            </a:r>
          </a:p>
          <a:p>
            <a:pPr>
              <a:buFontTx/>
              <a:buNone/>
            </a:pPr>
            <a:endParaRPr lang="en-GB" altLang="en-US" sz="800" dirty="0"/>
          </a:p>
          <a:p>
            <a:pPr>
              <a:buFontTx/>
              <a:buNone/>
            </a:pPr>
            <a:r>
              <a:rPr lang="en-GB" altLang="en-US" b="1" dirty="0">
                <a:solidFill>
                  <a:schemeClr val="accent2"/>
                </a:solidFill>
              </a:rPr>
              <a:t>Mrs N McAtamney - Head of Year </a:t>
            </a:r>
          </a:p>
          <a:p>
            <a:pPr>
              <a:buFontTx/>
              <a:buNone/>
            </a:pPr>
            <a:endParaRPr lang="en-GB" altLang="en-US" sz="800" dirty="0"/>
          </a:p>
          <a:p>
            <a:r>
              <a:rPr lang="en-GB" altLang="en-US" dirty="0"/>
              <a:t>8A  	Mr Bradley </a:t>
            </a:r>
          </a:p>
          <a:p>
            <a:r>
              <a:rPr lang="en-GB" altLang="en-US" dirty="0"/>
              <a:t>8B		Mr O’Kane</a:t>
            </a:r>
          </a:p>
          <a:p>
            <a:r>
              <a:rPr lang="en-GB" altLang="en-US" dirty="0"/>
              <a:t>8C		Mrs Lowery</a:t>
            </a:r>
          </a:p>
          <a:p>
            <a:r>
              <a:rPr lang="en-GB" altLang="en-US" dirty="0"/>
              <a:t>8D		Mrs Carey</a:t>
            </a:r>
          </a:p>
          <a:p>
            <a:r>
              <a:rPr lang="en-GB" altLang="en-US" dirty="0"/>
              <a:t>8E		Mrs McBride </a:t>
            </a:r>
          </a:p>
          <a:p>
            <a:r>
              <a:rPr lang="en-GB" altLang="en-US" dirty="0"/>
              <a:t>8F		Mr Strange</a:t>
            </a:r>
          </a:p>
          <a:p>
            <a:r>
              <a:rPr lang="en-GB" altLang="en-US" dirty="0"/>
              <a:t>8G		Mrs Niblock</a:t>
            </a:r>
          </a:p>
        </p:txBody>
      </p:sp>
      <p:pic>
        <p:nvPicPr>
          <p:cNvPr id="32770" name="Picture 4">
            <a:extLst>
              <a:ext uri="{FF2B5EF4-FFF2-40B4-BE49-F238E27FC236}">
                <a16:creationId xmlns:a16="http://schemas.microsoft.com/office/drawing/2014/main" id="{8AA6B48E-5937-4CA0-B87E-DDFF847A29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708920"/>
            <a:ext cx="2603500" cy="25749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60A98D5-EB1A-E843-3F2C-DD29B4A4B495}"/>
              </a:ext>
            </a:extLst>
          </p:cNvPr>
          <p:cNvSpPr>
            <a:spLocks noGrp="1"/>
          </p:cNvSpPr>
          <p:nvPr>
            <p:ph type="title"/>
          </p:nvPr>
        </p:nvSpPr>
        <p:spPr>
          <a:xfrm>
            <a:off x="539552" y="409610"/>
            <a:ext cx="7772400" cy="1143000"/>
          </a:xfrm>
        </p:spPr>
        <p:txBody>
          <a:bodyPr/>
          <a:lstStyle/>
          <a:p>
            <a:r>
              <a:rPr lang="en-US" dirty="0"/>
              <a:t>How can you help?</a:t>
            </a:r>
            <a:br>
              <a:rPr lang="en-US" dirty="0"/>
            </a:br>
            <a:r>
              <a:rPr lang="en-US" dirty="0">
                <a:solidFill>
                  <a:srgbClr val="FF0000"/>
                </a:solidFill>
              </a:rPr>
              <a:t>Organisation  </a:t>
            </a:r>
          </a:p>
        </p:txBody>
      </p:sp>
      <p:sp>
        <p:nvSpPr>
          <p:cNvPr id="3" name="Content Placeholder 2">
            <a:extLst>
              <a:ext uri="{FF2B5EF4-FFF2-40B4-BE49-F238E27FC236}">
                <a16:creationId xmlns:a16="http://schemas.microsoft.com/office/drawing/2014/main" id="{023C2D05-8489-7CA8-3025-3B14CAFF59F8}"/>
              </a:ext>
            </a:extLst>
          </p:cNvPr>
          <p:cNvSpPr>
            <a:spLocks noGrp="1"/>
          </p:cNvSpPr>
          <p:nvPr>
            <p:ph sz="half" idx="1"/>
          </p:nvPr>
        </p:nvSpPr>
        <p:spPr>
          <a:xfrm>
            <a:off x="539552" y="1844824"/>
            <a:ext cx="8352928" cy="4536504"/>
          </a:xfrm>
          <a:custGeom>
            <a:avLst/>
            <a:gdLst>
              <a:gd name="connsiteX0" fmla="*/ 0 w 8352928"/>
              <a:gd name="connsiteY0" fmla="*/ 0 h 4536504"/>
              <a:gd name="connsiteX1" fmla="*/ 763696 w 8352928"/>
              <a:gd name="connsiteY1" fmla="*/ 0 h 4536504"/>
              <a:gd name="connsiteX2" fmla="*/ 1276805 w 8352928"/>
              <a:gd name="connsiteY2" fmla="*/ 0 h 4536504"/>
              <a:gd name="connsiteX3" fmla="*/ 1873442 w 8352928"/>
              <a:gd name="connsiteY3" fmla="*/ 0 h 4536504"/>
              <a:gd name="connsiteX4" fmla="*/ 2553609 w 8352928"/>
              <a:gd name="connsiteY4" fmla="*/ 0 h 4536504"/>
              <a:gd name="connsiteX5" fmla="*/ 2983189 w 8352928"/>
              <a:gd name="connsiteY5" fmla="*/ 0 h 4536504"/>
              <a:gd name="connsiteX6" fmla="*/ 3663356 w 8352928"/>
              <a:gd name="connsiteY6" fmla="*/ 0 h 4536504"/>
              <a:gd name="connsiteX7" fmla="*/ 4427052 w 8352928"/>
              <a:gd name="connsiteY7" fmla="*/ 0 h 4536504"/>
              <a:gd name="connsiteX8" fmla="*/ 4856631 w 8352928"/>
              <a:gd name="connsiteY8" fmla="*/ 0 h 4536504"/>
              <a:gd name="connsiteX9" fmla="*/ 5536798 w 8352928"/>
              <a:gd name="connsiteY9" fmla="*/ 0 h 4536504"/>
              <a:gd name="connsiteX10" fmla="*/ 6216965 w 8352928"/>
              <a:gd name="connsiteY10" fmla="*/ 0 h 4536504"/>
              <a:gd name="connsiteX11" fmla="*/ 6646544 w 8352928"/>
              <a:gd name="connsiteY11" fmla="*/ 0 h 4536504"/>
              <a:gd name="connsiteX12" fmla="*/ 7326711 w 8352928"/>
              <a:gd name="connsiteY12" fmla="*/ 0 h 4536504"/>
              <a:gd name="connsiteX13" fmla="*/ 7756290 w 8352928"/>
              <a:gd name="connsiteY13" fmla="*/ 0 h 4536504"/>
              <a:gd name="connsiteX14" fmla="*/ 8352928 w 8352928"/>
              <a:gd name="connsiteY14" fmla="*/ 0 h 4536504"/>
              <a:gd name="connsiteX15" fmla="*/ 8352928 w 8352928"/>
              <a:gd name="connsiteY15" fmla="*/ 567063 h 4536504"/>
              <a:gd name="connsiteX16" fmla="*/ 8352928 w 8352928"/>
              <a:gd name="connsiteY16" fmla="*/ 1088761 h 4536504"/>
              <a:gd name="connsiteX17" fmla="*/ 8352928 w 8352928"/>
              <a:gd name="connsiteY17" fmla="*/ 1655824 h 4536504"/>
              <a:gd name="connsiteX18" fmla="*/ 8352928 w 8352928"/>
              <a:gd name="connsiteY18" fmla="*/ 2222887 h 4536504"/>
              <a:gd name="connsiteX19" fmla="*/ 8352928 w 8352928"/>
              <a:gd name="connsiteY19" fmla="*/ 2744585 h 4536504"/>
              <a:gd name="connsiteX20" fmla="*/ 8352928 w 8352928"/>
              <a:gd name="connsiteY20" fmla="*/ 3402378 h 4536504"/>
              <a:gd name="connsiteX21" fmla="*/ 8352928 w 8352928"/>
              <a:gd name="connsiteY21" fmla="*/ 3924076 h 4536504"/>
              <a:gd name="connsiteX22" fmla="*/ 8352928 w 8352928"/>
              <a:gd name="connsiteY22" fmla="*/ 4536504 h 4536504"/>
              <a:gd name="connsiteX23" fmla="*/ 7839820 w 8352928"/>
              <a:gd name="connsiteY23" fmla="*/ 4536504 h 4536504"/>
              <a:gd name="connsiteX24" fmla="*/ 7076123 w 8352928"/>
              <a:gd name="connsiteY24" fmla="*/ 4536504 h 4536504"/>
              <a:gd name="connsiteX25" fmla="*/ 6563015 w 8352928"/>
              <a:gd name="connsiteY25" fmla="*/ 4536504 h 4536504"/>
              <a:gd name="connsiteX26" fmla="*/ 6216965 w 8352928"/>
              <a:gd name="connsiteY26" fmla="*/ 4536504 h 4536504"/>
              <a:gd name="connsiteX27" fmla="*/ 5787386 w 8352928"/>
              <a:gd name="connsiteY27" fmla="*/ 4536504 h 4536504"/>
              <a:gd name="connsiteX28" fmla="*/ 5441336 w 8352928"/>
              <a:gd name="connsiteY28" fmla="*/ 4536504 h 4536504"/>
              <a:gd name="connsiteX29" fmla="*/ 4677640 w 8352928"/>
              <a:gd name="connsiteY29" fmla="*/ 4536504 h 4536504"/>
              <a:gd name="connsiteX30" fmla="*/ 4164531 w 8352928"/>
              <a:gd name="connsiteY30" fmla="*/ 4536504 h 4536504"/>
              <a:gd name="connsiteX31" fmla="*/ 3734952 w 8352928"/>
              <a:gd name="connsiteY31" fmla="*/ 4536504 h 4536504"/>
              <a:gd name="connsiteX32" fmla="*/ 3305373 w 8352928"/>
              <a:gd name="connsiteY32" fmla="*/ 4536504 h 4536504"/>
              <a:gd name="connsiteX33" fmla="*/ 2959323 w 8352928"/>
              <a:gd name="connsiteY33" fmla="*/ 4536504 h 4536504"/>
              <a:gd name="connsiteX34" fmla="*/ 2362685 w 8352928"/>
              <a:gd name="connsiteY34" fmla="*/ 4536504 h 4536504"/>
              <a:gd name="connsiteX35" fmla="*/ 1849577 w 8352928"/>
              <a:gd name="connsiteY35" fmla="*/ 4536504 h 4536504"/>
              <a:gd name="connsiteX36" fmla="*/ 1336468 w 8352928"/>
              <a:gd name="connsiteY36" fmla="*/ 4536504 h 4536504"/>
              <a:gd name="connsiteX37" fmla="*/ 739831 w 8352928"/>
              <a:gd name="connsiteY37" fmla="*/ 4536504 h 4536504"/>
              <a:gd name="connsiteX38" fmla="*/ 0 w 8352928"/>
              <a:gd name="connsiteY38" fmla="*/ 4536504 h 4536504"/>
              <a:gd name="connsiteX39" fmla="*/ 0 w 8352928"/>
              <a:gd name="connsiteY39" fmla="*/ 4105536 h 4536504"/>
              <a:gd name="connsiteX40" fmla="*/ 0 w 8352928"/>
              <a:gd name="connsiteY40" fmla="*/ 3538473 h 4536504"/>
              <a:gd name="connsiteX41" fmla="*/ 0 w 8352928"/>
              <a:gd name="connsiteY41" fmla="*/ 3107505 h 4536504"/>
              <a:gd name="connsiteX42" fmla="*/ 0 w 8352928"/>
              <a:gd name="connsiteY42" fmla="*/ 2585807 h 4536504"/>
              <a:gd name="connsiteX43" fmla="*/ 0 w 8352928"/>
              <a:gd name="connsiteY43" fmla="*/ 1973379 h 4536504"/>
              <a:gd name="connsiteX44" fmla="*/ 0 w 8352928"/>
              <a:gd name="connsiteY44" fmla="*/ 1497046 h 4536504"/>
              <a:gd name="connsiteX45" fmla="*/ 0 w 8352928"/>
              <a:gd name="connsiteY45" fmla="*/ 929983 h 4536504"/>
              <a:gd name="connsiteX46" fmla="*/ 0 w 8352928"/>
              <a:gd name="connsiteY46" fmla="*/ 0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52928" h="4536504" extrusionOk="0">
                <a:moveTo>
                  <a:pt x="0" y="0"/>
                </a:moveTo>
                <a:cubicBezTo>
                  <a:pt x="253736" y="-37831"/>
                  <a:pt x="462236" y="88574"/>
                  <a:pt x="763696" y="0"/>
                </a:cubicBezTo>
                <a:cubicBezTo>
                  <a:pt x="1065156" y="-88574"/>
                  <a:pt x="1144824" y="60072"/>
                  <a:pt x="1276805" y="0"/>
                </a:cubicBezTo>
                <a:cubicBezTo>
                  <a:pt x="1408786" y="-60072"/>
                  <a:pt x="1728941" y="11390"/>
                  <a:pt x="1873442" y="0"/>
                </a:cubicBezTo>
                <a:cubicBezTo>
                  <a:pt x="2017943" y="-11390"/>
                  <a:pt x="2275797" y="48741"/>
                  <a:pt x="2553609" y="0"/>
                </a:cubicBezTo>
                <a:cubicBezTo>
                  <a:pt x="2831421" y="-48741"/>
                  <a:pt x="2775980" y="36451"/>
                  <a:pt x="2983189" y="0"/>
                </a:cubicBezTo>
                <a:cubicBezTo>
                  <a:pt x="3190398" y="-36451"/>
                  <a:pt x="3503706" y="45517"/>
                  <a:pt x="3663356" y="0"/>
                </a:cubicBezTo>
                <a:cubicBezTo>
                  <a:pt x="3823006" y="-45517"/>
                  <a:pt x="4120025" y="56263"/>
                  <a:pt x="4427052" y="0"/>
                </a:cubicBezTo>
                <a:cubicBezTo>
                  <a:pt x="4734079" y="-56263"/>
                  <a:pt x="4643419" y="51321"/>
                  <a:pt x="4856631" y="0"/>
                </a:cubicBezTo>
                <a:cubicBezTo>
                  <a:pt x="5069843" y="-51321"/>
                  <a:pt x="5331670" y="13350"/>
                  <a:pt x="5536798" y="0"/>
                </a:cubicBezTo>
                <a:cubicBezTo>
                  <a:pt x="5741926" y="-13350"/>
                  <a:pt x="5925351" y="2915"/>
                  <a:pt x="6216965" y="0"/>
                </a:cubicBezTo>
                <a:cubicBezTo>
                  <a:pt x="6508579" y="-2915"/>
                  <a:pt x="6443121" y="8738"/>
                  <a:pt x="6646544" y="0"/>
                </a:cubicBezTo>
                <a:cubicBezTo>
                  <a:pt x="6849967" y="-8738"/>
                  <a:pt x="7169311" y="77004"/>
                  <a:pt x="7326711" y="0"/>
                </a:cubicBezTo>
                <a:cubicBezTo>
                  <a:pt x="7484111" y="-77004"/>
                  <a:pt x="7656713" y="14863"/>
                  <a:pt x="7756290" y="0"/>
                </a:cubicBezTo>
                <a:cubicBezTo>
                  <a:pt x="7855867" y="-14863"/>
                  <a:pt x="8144730" y="48772"/>
                  <a:pt x="8352928" y="0"/>
                </a:cubicBezTo>
                <a:cubicBezTo>
                  <a:pt x="8392684" y="150220"/>
                  <a:pt x="8292288" y="382772"/>
                  <a:pt x="8352928" y="567063"/>
                </a:cubicBezTo>
                <a:cubicBezTo>
                  <a:pt x="8413568" y="751354"/>
                  <a:pt x="8352326" y="844520"/>
                  <a:pt x="8352928" y="1088761"/>
                </a:cubicBezTo>
                <a:cubicBezTo>
                  <a:pt x="8353530" y="1333002"/>
                  <a:pt x="8336780" y="1399537"/>
                  <a:pt x="8352928" y="1655824"/>
                </a:cubicBezTo>
                <a:cubicBezTo>
                  <a:pt x="8369076" y="1912111"/>
                  <a:pt x="8327466" y="1966110"/>
                  <a:pt x="8352928" y="2222887"/>
                </a:cubicBezTo>
                <a:cubicBezTo>
                  <a:pt x="8378390" y="2479664"/>
                  <a:pt x="8348356" y="2615924"/>
                  <a:pt x="8352928" y="2744585"/>
                </a:cubicBezTo>
                <a:cubicBezTo>
                  <a:pt x="8357500" y="2873246"/>
                  <a:pt x="8332037" y="3115973"/>
                  <a:pt x="8352928" y="3402378"/>
                </a:cubicBezTo>
                <a:cubicBezTo>
                  <a:pt x="8373819" y="3688783"/>
                  <a:pt x="8306595" y="3735338"/>
                  <a:pt x="8352928" y="3924076"/>
                </a:cubicBezTo>
                <a:cubicBezTo>
                  <a:pt x="8399261" y="4112814"/>
                  <a:pt x="8313642" y="4318939"/>
                  <a:pt x="8352928" y="4536504"/>
                </a:cubicBezTo>
                <a:cubicBezTo>
                  <a:pt x="8223631" y="4542256"/>
                  <a:pt x="7981510" y="4521261"/>
                  <a:pt x="7839820" y="4536504"/>
                </a:cubicBezTo>
                <a:cubicBezTo>
                  <a:pt x="7698130" y="4551747"/>
                  <a:pt x="7313895" y="4512674"/>
                  <a:pt x="7076123" y="4536504"/>
                </a:cubicBezTo>
                <a:cubicBezTo>
                  <a:pt x="6838351" y="4560334"/>
                  <a:pt x="6789377" y="4485697"/>
                  <a:pt x="6563015" y="4536504"/>
                </a:cubicBezTo>
                <a:cubicBezTo>
                  <a:pt x="6336653" y="4587311"/>
                  <a:pt x="6330583" y="4512447"/>
                  <a:pt x="6216965" y="4536504"/>
                </a:cubicBezTo>
                <a:cubicBezTo>
                  <a:pt x="6103347" y="4560561"/>
                  <a:pt x="5883009" y="4498634"/>
                  <a:pt x="5787386" y="4536504"/>
                </a:cubicBezTo>
                <a:cubicBezTo>
                  <a:pt x="5691763" y="4574374"/>
                  <a:pt x="5579540" y="4519857"/>
                  <a:pt x="5441336" y="4536504"/>
                </a:cubicBezTo>
                <a:cubicBezTo>
                  <a:pt x="5303132" y="4553151"/>
                  <a:pt x="5030926" y="4461531"/>
                  <a:pt x="4677640" y="4536504"/>
                </a:cubicBezTo>
                <a:cubicBezTo>
                  <a:pt x="4324354" y="4611477"/>
                  <a:pt x="4337970" y="4488005"/>
                  <a:pt x="4164531" y="4536504"/>
                </a:cubicBezTo>
                <a:cubicBezTo>
                  <a:pt x="3991092" y="4585003"/>
                  <a:pt x="3902037" y="4535890"/>
                  <a:pt x="3734952" y="4536504"/>
                </a:cubicBezTo>
                <a:cubicBezTo>
                  <a:pt x="3567867" y="4537118"/>
                  <a:pt x="3517437" y="4531040"/>
                  <a:pt x="3305373" y="4536504"/>
                </a:cubicBezTo>
                <a:cubicBezTo>
                  <a:pt x="3093309" y="4541968"/>
                  <a:pt x="3057394" y="4525109"/>
                  <a:pt x="2959323" y="4536504"/>
                </a:cubicBezTo>
                <a:cubicBezTo>
                  <a:pt x="2861252" y="4547899"/>
                  <a:pt x="2637049" y="4523545"/>
                  <a:pt x="2362685" y="4536504"/>
                </a:cubicBezTo>
                <a:cubicBezTo>
                  <a:pt x="2088321" y="4549463"/>
                  <a:pt x="2093709" y="4504387"/>
                  <a:pt x="1849577" y="4536504"/>
                </a:cubicBezTo>
                <a:cubicBezTo>
                  <a:pt x="1605445" y="4568621"/>
                  <a:pt x="1523716" y="4534019"/>
                  <a:pt x="1336468" y="4536504"/>
                </a:cubicBezTo>
                <a:cubicBezTo>
                  <a:pt x="1149220" y="4538989"/>
                  <a:pt x="983525" y="4478931"/>
                  <a:pt x="739831" y="4536504"/>
                </a:cubicBezTo>
                <a:cubicBezTo>
                  <a:pt x="496137" y="4594077"/>
                  <a:pt x="276559" y="4507587"/>
                  <a:pt x="0" y="4536504"/>
                </a:cubicBezTo>
                <a:cubicBezTo>
                  <a:pt x="-17492" y="4333269"/>
                  <a:pt x="38912" y="4251103"/>
                  <a:pt x="0" y="4105536"/>
                </a:cubicBezTo>
                <a:cubicBezTo>
                  <a:pt x="-38912" y="3959969"/>
                  <a:pt x="61866" y="3787330"/>
                  <a:pt x="0" y="3538473"/>
                </a:cubicBezTo>
                <a:cubicBezTo>
                  <a:pt x="-61866" y="3289616"/>
                  <a:pt x="34374" y="3319537"/>
                  <a:pt x="0" y="3107505"/>
                </a:cubicBezTo>
                <a:cubicBezTo>
                  <a:pt x="-34374" y="2895473"/>
                  <a:pt x="50837" y="2790765"/>
                  <a:pt x="0" y="2585807"/>
                </a:cubicBezTo>
                <a:cubicBezTo>
                  <a:pt x="-50837" y="2380849"/>
                  <a:pt x="29263" y="2230147"/>
                  <a:pt x="0" y="1973379"/>
                </a:cubicBezTo>
                <a:cubicBezTo>
                  <a:pt x="-29263" y="1716611"/>
                  <a:pt x="3200" y="1691653"/>
                  <a:pt x="0" y="1497046"/>
                </a:cubicBezTo>
                <a:cubicBezTo>
                  <a:pt x="-3200" y="1302439"/>
                  <a:pt x="8049" y="1178917"/>
                  <a:pt x="0" y="929983"/>
                </a:cubicBezTo>
                <a:cubicBezTo>
                  <a:pt x="-8049" y="681049"/>
                  <a:pt x="63368" y="463451"/>
                  <a:pt x="0" y="0"/>
                </a:cubicBezTo>
                <a:close/>
              </a:path>
            </a:pathLst>
          </a:custGeom>
          <a:ln>
            <a:solidFill>
              <a:schemeClr val="tx2"/>
            </a:solidFill>
            <a:extLst>
              <a:ext uri="{C807C97D-BFC1-408E-A445-0C87EB9F89A2}">
                <ask:lineSketchStyleProps xmlns:ask="http://schemas.microsoft.com/office/drawing/2018/sketchyshapes" sd="4043246528">
                  <ask:type>
                    <ask:lineSketchScribble/>
                  </ask:type>
                </ask:lineSketchStyleProps>
              </a:ext>
            </a:extLst>
          </a:ln>
        </p:spPr>
        <p:txBody>
          <a:bodyPr wrap="square" anchor="t">
            <a:normAutofit fontScale="77500" lnSpcReduction="20000"/>
          </a:bodyPr>
          <a:lstStyle/>
          <a:p>
            <a:pPr eaLnBrk="1" hangingPunct="1">
              <a:lnSpc>
                <a:spcPct val="90000"/>
              </a:lnSpc>
              <a:buFont typeface="Wingdings" panose="05000000000000000000" pitchFamily="2" charset="2"/>
              <a:buChar char="ü"/>
            </a:pPr>
            <a:endParaRPr lang="en-GB" altLang="en-US" dirty="0"/>
          </a:p>
          <a:p>
            <a:pPr eaLnBrk="1" hangingPunct="1">
              <a:lnSpc>
                <a:spcPct val="90000"/>
              </a:lnSpc>
              <a:buFont typeface="Wingdings" panose="05000000000000000000" pitchFamily="2" charset="2"/>
              <a:buChar char="ü"/>
            </a:pPr>
            <a:r>
              <a:rPr lang="en-GB" altLang="en-US" dirty="0"/>
              <a:t>Timetable – display</a:t>
            </a:r>
          </a:p>
          <a:p>
            <a:pPr eaLnBrk="1" hangingPunct="1">
              <a:lnSpc>
                <a:spcPct val="90000"/>
              </a:lnSpc>
              <a:buFont typeface="Wingdings" panose="05000000000000000000" pitchFamily="2" charset="2"/>
              <a:buChar char="ü"/>
            </a:pPr>
            <a:endParaRPr lang="en-GB" altLang="en-US" dirty="0"/>
          </a:p>
          <a:p>
            <a:pPr eaLnBrk="1" hangingPunct="1">
              <a:lnSpc>
                <a:spcPct val="90000"/>
              </a:lnSpc>
              <a:buFont typeface="Wingdings" panose="05000000000000000000" pitchFamily="2" charset="2"/>
              <a:buChar char="ü"/>
            </a:pPr>
            <a:endParaRPr lang="en-GB" altLang="en-US" dirty="0"/>
          </a:p>
          <a:p>
            <a:pPr eaLnBrk="1" hangingPunct="1">
              <a:lnSpc>
                <a:spcPct val="90000"/>
              </a:lnSpc>
              <a:buFont typeface="Wingdings" panose="05000000000000000000" pitchFamily="2" charset="2"/>
              <a:buChar char="ü"/>
            </a:pPr>
            <a:r>
              <a:rPr lang="en-GB" altLang="en-US" dirty="0"/>
              <a:t>Folders</a:t>
            </a:r>
          </a:p>
          <a:p>
            <a:pPr eaLnBrk="1" hangingPunct="1">
              <a:lnSpc>
                <a:spcPct val="90000"/>
              </a:lnSpc>
              <a:buFont typeface="Wingdings" panose="05000000000000000000" pitchFamily="2" charset="2"/>
              <a:buChar char="ü"/>
            </a:pPr>
            <a:endParaRPr lang="en-GB" altLang="en-US" dirty="0"/>
          </a:p>
          <a:p>
            <a:pPr eaLnBrk="1" hangingPunct="1">
              <a:lnSpc>
                <a:spcPct val="90000"/>
              </a:lnSpc>
              <a:buFont typeface="Wingdings" panose="05000000000000000000" pitchFamily="2" charset="2"/>
              <a:buChar char="ü"/>
            </a:pPr>
            <a:endParaRPr lang="en-GB" altLang="en-US" dirty="0"/>
          </a:p>
          <a:p>
            <a:pPr eaLnBrk="1" hangingPunct="1">
              <a:lnSpc>
                <a:spcPct val="90000"/>
              </a:lnSpc>
              <a:buFont typeface="Wingdings" panose="05000000000000000000" pitchFamily="2" charset="2"/>
              <a:buChar char="ü"/>
            </a:pPr>
            <a:r>
              <a:rPr lang="en-GB" altLang="en-US" dirty="0"/>
              <a:t>Check homework diary and sign</a:t>
            </a:r>
          </a:p>
          <a:p>
            <a:pPr eaLnBrk="1" hangingPunct="1">
              <a:lnSpc>
                <a:spcPct val="90000"/>
              </a:lnSpc>
              <a:buFont typeface="Wingdings" panose="05000000000000000000" pitchFamily="2" charset="2"/>
              <a:buChar char="ü"/>
            </a:pPr>
            <a:endParaRPr lang="en-GB" altLang="en-US" dirty="0"/>
          </a:p>
          <a:p>
            <a:pPr eaLnBrk="1" hangingPunct="1">
              <a:lnSpc>
                <a:spcPct val="90000"/>
              </a:lnSpc>
              <a:buFont typeface="Wingdings" panose="05000000000000000000" pitchFamily="2" charset="2"/>
              <a:buChar char="ü"/>
            </a:pPr>
            <a:endParaRPr lang="en-GB" altLang="en-US" dirty="0"/>
          </a:p>
          <a:p>
            <a:pPr eaLnBrk="1" hangingPunct="1">
              <a:lnSpc>
                <a:spcPct val="90000"/>
              </a:lnSpc>
              <a:buFont typeface="Wingdings" panose="05000000000000000000" pitchFamily="2" charset="2"/>
              <a:buChar char="ü"/>
            </a:pPr>
            <a:r>
              <a:rPr lang="en-GB" altLang="en-US" dirty="0"/>
              <a:t>Specific area to study</a:t>
            </a:r>
          </a:p>
          <a:p>
            <a:pPr eaLnBrk="1" hangingPunct="1">
              <a:lnSpc>
                <a:spcPct val="90000"/>
              </a:lnSpc>
              <a:buFont typeface="Wingdings" panose="05000000000000000000" pitchFamily="2" charset="2"/>
              <a:buChar char="ü"/>
            </a:pPr>
            <a:endParaRPr lang="en-GB" altLang="en-US" dirty="0"/>
          </a:p>
          <a:p>
            <a:pPr eaLnBrk="1" hangingPunct="1">
              <a:lnSpc>
                <a:spcPct val="90000"/>
              </a:lnSpc>
              <a:buFont typeface="Wingdings" panose="05000000000000000000" pitchFamily="2" charset="2"/>
              <a:buChar char="ü"/>
            </a:pPr>
            <a:endParaRPr lang="en-GB" altLang="en-US" dirty="0"/>
          </a:p>
          <a:p>
            <a:pPr eaLnBrk="1" hangingPunct="1">
              <a:lnSpc>
                <a:spcPct val="90000"/>
              </a:lnSpc>
              <a:buFont typeface="Wingdings" panose="05000000000000000000" pitchFamily="2" charset="2"/>
              <a:buChar char="ü"/>
            </a:pPr>
            <a:r>
              <a:rPr lang="en-GB" altLang="en-US" dirty="0"/>
              <a:t>Pack bag the night before</a:t>
            </a:r>
          </a:p>
          <a:p>
            <a:pPr>
              <a:lnSpc>
                <a:spcPct val="90000"/>
              </a:lnSpc>
            </a:pPr>
            <a:endParaRPr lang="en-GB" dirty="0"/>
          </a:p>
        </p:txBody>
      </p:sp>
      <p:pic>
        <p:nvPicPr>
          <p:cNvPr id="4" name="Picture 2" descr="Give Reminders">
            <a:extLst>
              <a:ext uri="{FF2B5EF4-FFF2-40B4-BE49-F238E27FC236}">
                <a16:creationId xmlns:a16="http://schemas.microsoft.com/office/drawing/2014/main" id="{3E6E3D08-9931-FFE8-29A9-9FC1189CB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238" r="16317"/>
          <a:stretch>
            <a:fillRect/>
          </a:stretch>
        </p:blipFill>
        <p:spPr bwMode="auto">
          <a:xfrm>
            <a:off x="5870811" y="2636912"/>
            <a:ext cx="2733637" cy="295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042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6455A-7B53-449C-BA15-F033E3E86612}"/>
              </a:ext>
            </a:extLst>
          </p:cNvPr>
          <p:cNvSpPr>
            <a:spLocks noGrp="1"/>
          </p:cNvSpPr>
          <p:nvPr>
            <p:ph type="title"/>
          </p:nvPr>
        </p:nvSpPr>
        <p:spPr>
          <a:xfrm>
            <a:off x="802386" y="484632"/>
            <a:ext cx="7543800" cy="568104"/>
          </a:xfrm>
        </p:spPr>
        <p:txBody>
          <a:bodyPr>
            <a:normAutofit fontScale="90000"/>
          </a:bodyPr>
          <a:lstStyle/>
          <a:p>
            <a:pPr algn="ctr" eaLnBrk="1" fontAlgn="auto" hangingPunct="1">
              <a:spcAft>
                <a:spcPts val="0"/>
              </a:spcAft>
              <a:defRPr/>
            </a:pPr>
            <a:r>
              <a:rPr lang="en-GB" sz="4050" dirty="0"/>
              <a:t>Timetable </a:t>
            </a:r>
            <a:endParaRPr lang="en-US" sz="4050" dirty="0"/>
          </a:p>
        </p:txBody>
      </p:sp>
      <p:pic>
        <p:nvPicPr>
          <p:cNvPr id="35842" name="Content Placeholder 8">
            <a:extLst>
              <a:ext uri="{FF2B5EF4-FFF2-40B4-BE49-F238E27FC236}">
                <a16:creationId xmlns:a16="http://schemas.microsoft.com/office/drawing/2014/main" id="{5A9C2A17-0D14-4F21-9579-1BE72947757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52513"/>
            <a:ext cx="8823325" cy="5616575"/>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1C20-0C8C-4E2E-9C5C-60159FC52D9A}"/>
              </a:ext>
            </a:extLst>
          </p:cNvPr>
          <p:cNvSpPr>
            <a:spLocks noGrp="1"/>
          </p:cNvSpPr>
          <p:nvPr>
            <p:ph type="title"/>
          </p:nvPr>
        </p:nvSpPr>
        <p:spPr>
          <a:xfrm>
            <a:off x="802386" y="484632"/>
            <a:ext cx="7543800" cy="568104"/>
          </a:xfrm>
        </p:spPr>
        <p:txBody>
          <a:bodyPr>
            <a:normAutofit fontScale="90000"/>
          </a:bodyPr>
          <a:lstStyle/>
          <a:p>
            <a:pPr algn="ctr" eaLnBrk="1" fontAlgn="auto" hangingPunct="1">
              <a:spcAft>
                <a:spcPts val="0"/>
              </a:spcAft>
              <a:defRPr/>
            </a:pPr>
            <a:r>
              <a:rPr lang="en-GB" sz="4050" dirty="0"/>
              <a:t>Folders</a:t>
            </a:r>
            <a:endParaRPr lang="en-US" sz="4050" dirty="0"/>
          </a:p>
        </p:txBody>
      </p:sp>
      <p:pic>
        <p:nvPicPr>
          <p:cNvPr id="36866" name="Content Placeholder 5">
            <a:extLst>
              <a:ext uri="{FF2B5EF4-FFF2-40B4-BE49-F238E27FC236}">
                <a16:creationId xmlns:a16="http://schemas.microsoft.com/office/drawing/2014/main" id="{CDF54EDD-9D01-4048-ACAF-7D49D1FCC9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052513"/>
            <a:ext cx="9144000" cy="5805487"/>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Crest">
            <a:extLst>
              <a:ext uri="{FF2B5EF4-FFF2-40B4-BE49-F238E27FC236}">
                <a16:creationId xmlns:a16="http://schemas.microsoft.com/office/drawing/2014/main" id="{E5641550-30B9-41D8-97F2-5DA67AE62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0" name="Object 5">
            <a:extLst>
              <a:ext uri="{FF2B5EF4-FFF2-40B4-BE49-F238E27FC236}">
                <a16:creationId xmlns:a16="http://schemas.microsoft.com/office/drawing/2014/main" id="{B8A22C29-35F2-4A68-9AA8-91BAD0707AFE}"/>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3" imgW="9200141" imgH="304869" progId="Photoshop.Image.4">
                  <p:embed/>
                </p:oleObj>
              </mc:Choice>
              <mc:Fallback>
                <p:oleObj name="Image" r:id="rId3" imgW="9200141" imgH="304869" progId="Photoshop.Image.4">
                  <p:embed/>
                  <p:pic>
                    <p:nvPicPr>
                      <p:cNvPr id="22530" name="Object 5">
                        <a:extLst>
                          <a:ext uri="{FF2B5EF4-FFF2-40B4-BE49-F238E27FC236}">
                            <a16:creationId xmlns:a16="http://schemas.microsoft.com/office/drawing/2014/main" id="{B8A22C29-35F2-4A68-9AA8-91BAD0707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1" name="Object 6">
            <a:extLst>
              <a:ext uri="{FF2B5EF4-FFF2-40B4-BE49-F238E27FC236}">
                <a16:creationId xmlns:a16="http://schemas.microsoft.com/office/drawing/2014/main" id="{188273A8-6009-4C8E-BF11-F3AFCEAB5A43}"/>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5" imgW="304869" imgH="7967526" progId="Photoshop.Image.4">
                  <p:embed/>
                </p:oleObj>
              </mc:Choice>
              <mc:Fallback>
                <p:oleObj name="Image" r:id="rId5" imgW="304869" imgH="7967526" progId="Photoshop.Image.4">
                  <p:embed/>
                  <p:pic>
                    <p:nvPicPr>
                      <p:cNvPr id="22531" name="Object 6">
                        <a:extLst>
                          <a:ext uri="{FF2B5EF4-FFF2-40B4-BE49-F238E27FC236}">
                            <a16:creationId xmlns:a16="http://schemas.microsoft.com/office/drawing/2014/main" id="{188273A8-6009-4C8E-BF11-F3AFCEAB5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5" name="Rectangle 7">
            <a:extLst>
              <a:ext uri="{FF2B5EF4-FFF2-40B4-BE49-F238E27FC236}">
                <a16:creationId xmlns:a16="http://schemas.microsoft.com/office/drawing/2014/main" id="{9BD4F56C-89AA-4B15-BC6B-BDCC6082F492}"/>
              </a:ext>
            </a:extLst>
          </p:cNvPr>
          <p:cNvSpPr>
            <a:spLocks noGrp="1" noChangeArrowheads="1"/>
          </p:cNvSpPr>
          <p:nvPr>
            <p:ph type="ctrTitle"/>
          </p:nvPr>
        </p:nvSpPr>
        <p:spPr>
          <a:xfrm>
            <a:off x="500063" y="357188"/>
            <a:ext cx="6980237" cy="1143000"/>
          </a:xfrm>
        </p:spPr>
        <p:txBody>
          <a:bodyPr/>
          <a:lstStyle/>
          <a:p>
            <a:pPr>
              <a:defRPr/>
            </a:pPr>
            <a:r>
              <a:rPr lang="en-US" b="1" dirty="0">
                <a:effectLst>
                  <a:outerShdw blurRad="38100" dist="38100" dir="2700000" algn="tl">
                    <a:srgbClr val="C0C0C0"/>
                  </a:outerShdw>
                </a:effectLst>
              </a:rPr>
              <a:t>Purpose of Meeting</a:t>
            </a:r>
            <a:endParaRPr lang="en-US" dirty="0"/>
          </a:p>
        </p:txBody>
      </p:sp>
      <p:sp>
        <p:nvSpPr>
          <p:cNvPr id="22533" name="Rectangle 8">
            <a:extLst>
              <a:ext uri="{FF2B5EF4-FFF2-40B4-BE49-F238E27FC236}">
                <a16:creationId xmlns:a16="http://schemas.microsoft.com/office/drawing/2014/main" id="{FD0B531F-BA2E-4ED0-A3AB-10CEAD0A6A65}"/>
              </a:ext>
            </a:extLst>
          </p:cNvPr>
          <p:cNvSpPr>
            <a:spLocks noChangeArrowheads="1"/>
          </p:cNvSpPr>
          <p:nvPr/>
        </p:nvSpPr>
        <p:spPr bwMode="auto">
          <a:xfrm>
            <a:off x="571500" y="1463843"/>
            <a:ext cx="8248972"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571500" indent="-571500"/>
            <a:r>
              <a:rPr lang="en-US" altLang="en-US" sz="3600" dirty="0">
                <a:solidFill>
                  <a:schemeClr val="accent2"/>
                </a:solidFill>
              </a:rPr>
              <a:t> </a:t>
            </a:r>
            <a:r>
              <a:rPr lang="en-US" altLang="en-US" dirty="0">
                <a:solidFill>
                  <a:schemeClr val="accent2"/>
                </a:solidFill>
              </a:rPr>
              <a:t>Welcome / School Day/Communication</a:t>
            </a:r>
          </a:p>
          <a:p>
            <a:pPr marL="457200" indent="-457200" algn="ctr"/>
            <a:r>
              <a:rPr lang="en-US" altLang="en-US" dirty="0" err="1">
                <a:solidFill>
                  <a:schemeClr val="accent2"/>
                </a:solidFill>
              </a:rPr>
              <a:t>Mr</a:t>
            </a:r>
            <a:r>
              <a:rPr lang="en-US" altLang="en-US" dirty="0">
                <a:solidFill>
                  <a:schemeClr val="accent2"/>
                </a:solidFill>
              </a:rPr>
              <a:t> Gallagher</a:t>
            </a:r>
          </a:p>
          <a:p>
            <a:pPr algn="ctr">
              <a:buNone/>
            </a:pPr>
            <a:endParaRPr lang="en-US" altLang="en-US" sz="2400" dirty="0">
              <a:solidFill>
                <a:schemeClr val="accent2"/>
              </a:solidFill>
            </a:endParaRPr>
          </a:p>
          <a:p>
            <a:pPr algn="ctr">
              <a:buNone/>
            </a:pPr>
            <a:r>
              <a:rPr lang="en-US" altLang="en-US" dirty="0">
                <a:solidFill>
                  <a:schemeClr val="accent2"/>
                </a:solidFill>
              </a:rPr>
              <a:t>Pastoral Team / Top Tips for Support</a:t>
            </a:r>
          </a:p>
          <a:p>
            <a:pPr algn="ctr">
              <a:buNone/>
            </a:pPr>
            <a:r>
              <a:rPr lang="en-US" altLang="en-US" dirty="0" err="1">
                <a:solidFill>
                  <a:schemeClr val="accent2"/>
                </a:solidFill>
              </a:rPr>
              <a:t>Mrs</a:t>
            </a:r>
            <a:r>
              <a:rPr lang="en-US" altLang="en-US" dirty="0">
                <a:solidFill>
                  <a:schemeClr val="accent2"/>
                </a:solidFill>
              </a:rPr>
              <a:t> Pepin</a:t>
            </a:r>
          </a:p>
          <a:p>
            <a:pPr algn="ctr">
              <a:buNone/>
            </a:pPr>
            <a:endParaRPr lang="en-US" altLang="en-US" sz="2400" dirty="0">
              <a:solidFill>
                <a:schemeClr val="accent2"/>
              </a:solidFill>
            </a:endParaRPr>
          </a:p>
          <a:p>
            <a:pPr marL="571500" indent="-571500" algn="ctr"/>
            <a:r>
              <a:rPr lang="en-US" altLang="en-US" dirty="0">
                <a:solidFill>
                  <a:schemeClr val="accent2"/>
                </a:solidFill>
              </a:rPr>
              <a:t>Overcoming challenges /Extra-Curricular</a:t>
            </a:r>
          </a:p>
          <a:p>
            <a:pPr algn="ctr">
              <a:buNone/>
            </a:pPr>
            <a:r>
              <a:rPr lang="en-US" altLang="en-US" dirty="0" err="1">
                <a:solidFill>
                  <a:schemeClr val="accent2"/>
                </a:solidFill>
              </a:rPr>
              <a:t>Mrs</a:t>
            </a:r>
            <a:r>
              <a:rPr lang="en-US" altLang="en-US" dirty="0">
                <a:solidFill>
                  <a:schemeClr val="accent2"/>
                </a:solidFill>
              </a:rPr>
              <a:t> McAtamney</a:t>
            </a:r>
          </a:p>
          <a:p>
            <a:endParaRPr lang="en-US" altLang="en-US" sz="3600" dirty="0">
              <a:solidFill>
                <a:schemeClr val="accen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tle 1">
            <a:extLst>
              <a:ext uri="{FF2B5EF4-FFF2-40B4-BE49-F238E27FC236}">
                <a16:creationId xmlns:a16="http://schemas.microsoft.com/office/drawing/2014/main" id="{414DC287-2918-4D59-B4C1-CEE4899B621D}"/>
              </a:ext>
            </a:extLst>
          </p:cNvPr>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bwMode="auto">
          <a:xfrm>
            <a:off x="800100" y="482600"/>
            <a:ext cx="7556500" cy="723900"/>
          </a:xfrm>
        </p:spPr>
      </p:pic>
      <p:pic>
        <p:nvPicPr>
          <p:cNvPr id="37890" name="Picture 4">
            <a:extLst>
              <a:ext uri="{FF2B5EF4-FFF2-40B4-BE49-F238E27FC236}">
                <a16:creationId xmlns:a16="http://schemas.microsoft.com/office/drawing/2014/main" id="{4D8C4E49-7EEA-4F09-98C7-26D1CA50E0A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03200" y="1052513"/>
            <a:ext cx="8607425" cy="5472112"/>
          </a:xfrm>
        </p:spPr>
      </p:pic>
      <p:sp>
        <p:nvSpPr>
          <p:cNvPr id="3" name="Oval 2">
            <a:extLst>
              <a:ext uri="{FF2B5EF4-FFF2-40B4-BE49-F238E27FC236}">
                <a16:creationId xmlns:a16="http://schemas.microsoft.com/office/drawing/2014/main" id="{6EF25F63-CB51-4D90-B75D-2EC0CF933A42}"/>
              </a:ext>
            </a:extLst>
          </p:cNvPr>
          <p:cNvSpPr/>
          <p:nvPr/>
        </p:nvSpPr>
        <p:spPr>
          <a:xfrm>
            <a:off x="6084168" y="5805264"/>
            <a:ext cx="2448272" cy="792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634EEB7D-7C78-CAFC-68ED-9F9D5FAB0B3D}"/>
              </a:ext>
            </a:extLst>
          </p:cNvPr>
          <p:cNvSpPr/>
          <p:nvPr/>
        </p:nvSpPr>
        <p:spPr>
          <a:xfrm>
            <a:off x="3203848" y="1050852"/>
            <a:ext cx="1152128" cy="7239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B48E617-6700-D5C1-9ECF-3D4AE49EA92B}"/>
              </a:ext>
            </a:extLst>
          </p:cNvPr>
          <p:cNvSpPr/>
          <p:nvPr/>
        </p:nvSpPr>
        <p:spPr>
          <a:xfrm>
            <a:off x="7740352" y="5119259"/>
            <a:ext cx="1200448" cy="83999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tle 1">
            <a:extLst>
              <a:ext uri="{FF2B5EF4-FFF2-40B4-BE49-F238E27FC236}">
                <a16:creationId xmlns:a16="http://schemas.microsoft.com/office/drawing/2014/main" id="{4BF6BE23-7FB5-42A8-A4A9-6759CDBBDDF2}"/>
              </a:ext>
            </a:extLst>
          </p:cNvPr>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bwMode="auto">
          <a:xfrm>
            <a:off x="899592" y="161925"/>
            <a:ext cx="7556500" cy="1625600"/>
          </a:xfrm>
        </p:spPr>
      </p:pic>
      <p:sp>
        <p:nvSpPr>
          <p:cNvPr id="38914" name="Content Placeholder 3">
            <a:extLst>
              <a:ext uri="{FF2B5EF4-FFF2-40B4-BE49-F238E27FC236}">
                <a16:creationId xmlns:a16="http://schemas.microsoft.com/office/drawing/2014/main" id="{0C0C4B4E-2FC2-4EE9-A751-6D95E77A5CDA}"/>
              </a:ext>
            </a:extLst>
          </p:cNvPr>
          <p:cNvSpPr>
            <a:spLocks noGrp="1" noChangeArrowheads="1"/>
          </p:cNvSpPr>
          <p:nvPr>
            <p:ph sz="half" idx="2"/>
          </p:nvPr>
        </p:nvSpPr>
        <p:spPr>
          <a:xfrm>
            <a:off x="4598996" y="2204864"/>
            <a:ext cx="4046859" cy="4384675"/>
          </a:xfrm>
        </p:spPr>
        <p:txBody>
          <a:bodyPr/>
          <a:lstStyle/>
          <a:p>
            <a:pPr eaLnBrk="1" hangingPunct="1"/>
            <a:r>
              <a:rPr lang="en-GB" altLang="en-US" sz="2800" dirty="0">
                <a:latin typeface="Comic Sans MS" panose="030F0702030302020204" pitchFamily="66" charset="0"/>
              </a:rPr>
              <a:t>Class codes issued </a:t>
            </a:r>
          </a:p>
          <a:p>
            <a:pPr marL="0" indent="0" eaLnBrk="1" hangingPunct="1">
              <a:buNone/>
            </a:pPr>
            <a:endParaRPr lang="en-GB" altLang="en-US" sz="2800" dirty="0">
              <a:latin typeface="Comic Sans MS" panose="030F0702030302020204" pitchFamily="66" charset="0"/>
            </a:endParaRPr>
          </a:p>
          <a:p>
            <a:pPr eaLnBrk="1" hangingPunct="1"/>
            <a:r>
              <a:rPr lang="en-GB" altLang="en-US" sz="2800" dirty="0">
                <a:latin typeface="Comic Sans MS" panose="030F0702030302020204" pitchFamily="66" charset="0"/>
              </a:rPr>
              <a:t>Check your child has logged on.</a:t>
            </a:r>
          </a:p>
          <a:p>
            <a:pPr marL="0" indent="0" eaLnBrk="1" hangingPunct="1">
              <a:buNone/>
            </a:pPr>
            <a:endParaRPr lang="en-GB" altLang="en-US" sz="2800" dirty="0">
              <a:latin typeface="Comic Sans MS" panose="030F0702030302020204" pitchFamily="66" charset="0"/>
            </a:endParaRPr>
          </a:p>
          <a:p>
            <a:pPr eaLnBrk="1" hangingPunct="1"/>
            <a:r>
              <a:rPr lang="en-GB" altLang="en-US" sz="2800" dirty="0">
                <a:latin typeface="Comic Sans MS" panose="030F0702030302020204" pitchFamily="66" charset="0"/>
              </a:rPr>
              <a:t>Help guide available on our website (information menu)</a:t>
            </a:r>
            <a:endParaRPr lang="en-GB" altLang="en-US" dirty="0">
              <a:latin typeface="Comic Sans MS" panose="030F0702030302020204" pitchFamily="66" charset="0"/>
            </a:endParaRPr>
          </a:p>
        </p:txBody>
      </p:sp>
      <p:pic>
        <p:nvPicPr>
          <p:cNvPr id="2052" name="Picture 4" descr="Mobile app downloads explained: What ...">
            <a:extLst>
              <a:ext uri="{FF2B5EF4-FFF2-40B4-BE49-F238E27FC236}">
                <a16:creationId xmlns:a16="http://schemas.microsoft.com/office/drawing/2014/main" id="{0F0D9422-1101-9E88-990F-009C31A3A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47" y="4581128"/>
            <a:ext cx="2677933" cy="16067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ogle Classroom – Technology in the ...">
            <a:extLst>
              <a:ext uri="{FF2B5EF4-FFF2-40B4-BE49-F238E27FC236}">
                <a16:creationId xmlns:a16="http://schemas.microsoft.com/office/drawing/2014/main" id="{78F9AF2E-8342-2CB2-C863-0F9956850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827" y="187771"/>
            <a:ext cx="1875308" cy="165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Free Internet Access 'Should Be A Human ...">
            <a:extLst>
              <a:ext uri="{FF2B5EF4-FFF2-40B4-BE49-F238E27FC236}">
                <a16:creationId xmlns:a16="http://schemas.microsoft.com/office/drawing/2014/main" id="{28677F9B-614E-9BBE-61E2-54D36A79C3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827" y="2204864"/>
            <a:ext cx="2543175" cy="1800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16419995-ED2B-46BC-A2B3-76E26C82B224}"/>
              </a:ext>
            </a:extLst>
          </p:cNvPr>
          <p:cNvSpPr>
            <a:spLocks noGrp="1" noChangeArrowheads="1"/>
          </p:cNvSpPr>
          <p:nvPr>
            <p:ph sz="half" idx="1"/>
          </p:nvPr>
        </p:nvSpPr>
        <p:spPr>
          <a:xfrm>
            <a:off x="251520" y="332657"/>
            <a:ext cx="8496944" cy="792088"/>
          </a:xfrm>
        </p:spPr>
        <p:txBody>
          <a:bodyPr/>
          <a:lstStyle/>
          <a:p>
            <a:pPr marL="0" indent="0" algn="ctr" eaLnBrk="1" hangingPunct="1">
              <a:buFont typeface="Wingdings" panose="05000000000000000000" pitchFamily="2" charset="2"/>
              <a:buNone/>
            </a:pPr>
            <a:r>
              <a:rPr lang="en-GB" altLang="en-US" sz="4400" b="1" dirty="0"/>
              <a:t>Promoting Positive Behaviour </a:t>
            </a:r>
          </a:p>
          <a:p>
            <a:pPr marL="0" indent="0" algn="ctr" eaLnBrk="1" hangingPunct="1">
              <a:buFont typeface="Wingdings" panose="05000000000000000000" pitchFamily="2" charset="2"/>
              <a:buNone/>
            </a:pPr>
            <a:endParaRPr lang="en-US" altLang="en-US" dirty="0"/>
          </a:p>
        </p:txBody>
      </p:sp>
      <p:graphicFrame>
        <p:nvGraphicFramePr>
          <p:cNvPr id="39942" name="Rectangle 3">
            <a:extLst>
              <a:ext uri="{FF2B5EF4-FFF2-40B4-BE49-F238E27FC236}">
                <a16:creationId xmlns:a16="http://schemas.microsoft.com/office/drawing/2014/main" id="{F2911EDF-3415-8E31-F0C2-B7EE13ED0841}"/>
              </a:ext>
            </a:extLst>
          </p:cNvPr>
          <p:cNvGraphicFramePr>
            <a:graphicFrameLocks noGrp="1"/>
          </p:cNvGraphicFramePr>
          <p:nvPr>
            <p:ph sz="half" idx="2"/>
            <p:extLst>
              <p:ext uri="{D42A27DB-BD31-4B8C-83A1-F6EECF244321}">
                <p14:modId xmlns:p14="http://schemas.microsoft.com/office/powerpoint/2010/main" val="1053672448"/>
              </p:ext>
            </p:extLst>
          </p:nvPr>
        </p:nvGraphicFramePr>
        <p:xfrm>
          <a:off x="395536" y="1628800"/>
          <a:ext cx="6719467" cy="4471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940" name="Picture 8">
            <a:extLst>
              <a:ext uri="{FF2B5EF4-FFF2-40B4-BE49-F238E27FC236}">
                <a16:creationId xmlns:a16="http://schemas.microsoft.com/office/drawing/2014/main" id="{8E6043DB-C7BA-4611-8962-F563E87294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040" y="2564904"/>
            <a:ext cx="3909811"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Mobile Phones Sign | Signbox">
            <a:extLst>
              <a:ext uri="{FF2B5EF4-FFF2-40B4-BE49-F238E27FC236}">
                <a16:creationId xmlns:a16="http://schemas.microsoft.com/office/drawing/2014/main" id="{18B27852-8BB3-E2A7-2819-34E042CC532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7504" y="632130"/>
            <a:ext cx="4248472" cy="5544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Chewing Gum Sign with Circle Hand Gum – PWDirect">
            <a:extLst>
              <a:ext uri="{FF2B5EF4-FFF2-40B4-BE49-F238E27FC236}">
                <a16:creationId xmlns:a16="http://schemas.microsoft.com/office/drawing/2014/main" id="{57372A6D-C01B-4A2B-61D1-A9DDAE5DCFC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587673" y="632130"/>
            <a:ext cx="4392488" cy="554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512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FE0A9-8C5E-50FD-4E18-316AF32C7A96}"/>
              </a:ext>
            </a:extLst>
          </p:cNvPr>
          <p:cNvSpPr>
            <a:spLocks noGrp="1"/>
          </p:cNvSpPr>
          <p:nvPr>
            <p:ph type="title"/>
          </p:nvPr>
        </p:nvSpPr>
        <p:spPr/>
        <p:txBody>
          <a:bodyPr>
            <a:normAutofit/>
          </a:bodyPr>
          <a:lstStyle/>
          <a:p>
            <a:pPr algn="ctr"/>
            <a:r>
              <a:rPr lang="en-US" sz="6000" dirty="0"/>
              <a:t>No Energy Drinks</a:t>
            </a:r>
          </a:p>
        </p:txBody>
      </p:sp>
      <p:pic>
        <p:nvPicPr>
          <p:cNvPr id="2050" name="Picture 2" descr="No Energy Drinks by JackieDolamoreFan on DeviantArt">
            <a:extLst>
              <a:ext uri="{FF2B5EF4-FFF2-40B4-BE49-F238E27FC236}">
                <a16:creationId xmlns:a16="http://schemas.microsoft.com/office/drawing/2014/main" id="{CFAA8A81-CC67-3B81-5D98-6F91BEE2C5E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99692" y="1700808"/>
            <a:ext cx="5544616" cy="521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422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48A09-9F95-8C49-181E-D9B8304FB706}"/>
              </a:ext>
            </a:extLst>
          </p:cNvPr>
          <p:cNvSpPr>
            <a:spLocks noGrp="1"/>
          </p:cNvSpPr>
          <p:nvPr>
            <p:ph type="title"/>
          </p:nvPr>
        </p:nvSpPr>
        <p:spPr/>
        <p:txBody>
          <a:bodyPr/>
          <a:lstStyle/>
          <a:p>
            <a:r>
              <a:rPr lang="en-GB" dirty="0"/>
              <a:t>If a student is unwell</a:t>
            </a:r>
            <a:br>
              <a:rPr lang="en-GB" dirty="0"/>
            </a:br>
            <a:r>
              <a:rPr lang="en-GB" dirty="0"/>
              <a:t>during the school day:</a:t>
            </a:r>
          </a:p>
        </p:txBody>
      </p:sp>
      <p:sp>
        <p:nvSpPr>
          <p:cNvPr id="3" name="Content Placeholder 2">
            <a:extLst>
              <a:ext uri="{FF2B5EF4-FFF2-40B4-BE49-F238E27FC236}">
                <a16:creationId xmlns:a16="http://schemas.microsoft.com/office/drawing/2014/main" id="{D8691063-8F18-6EA5-24C4-77FD062DA315}"/>
              </a:ext>
            </a:extLst>
          </p:cNvPr>
          <p:cNvSpPr>
            <a:spLocks noGrp="1"/>
          </p:cNvSpPr>
          <p:nvPr>
            <p:ph sz="half" idx="1"/>
          </p:nvPr>
        </p:nvSpPr>
        <p:spPr>
          <a:xfrm>
            <a:off x="526953" y="2420888"/>
            <a:ext cx="8090094" cy="4179252"/>
          </a:xfrm>
        </p:spPr>
        <p:txBody>
          <a:bodyPr/>
          <a:lstStyle/>
          <a:p>
            <a:r>
              <a:rPr lang="en-GB" sz="3200" dirty="0">
                <a:latin typeface="Comic Sans MS" panose="030F0702030302020204" pitchFamily="66" charset="0"/>
              </a:rPr>
              <a:t>They must tell a member of staff</a:t>
            </a:r>
          </a:p>
          <a:p>
            <a:endParaRPr lang="en-GB" sz="3200" dirty="0">
              <a:latin typeface="Comic Sans MS" panose="030F0702030302020204" pitchFamily="66" charset="0"/>
            </a:endParaRPr>
          </a:p>
          <a:p>
            <a:r>
              <a:rPr lang="en-GB" sz="3200" dirty="0">
                <a:latin typeface="Comic Sans MS" panose="030F0702030302020204" pitchFamily="66" charset="0"/>
              </a:rPr>
              <a:t>A member of staff will assess</a:t>
            </a:r>
          </a:p>
          <a:p>
            <a:endParaRPr lang="en-GB" sz="3200" dirty="0">
              <a:latin typeface="Comic Sans MS" panose="030F0702030302020204" pitchFamily="66" charset="0"/>
            </a:endParaRPr>
          </a:p>
          <a:p>
            <a:r>
              <a:rPr lang="en-GB" sz="3200" dirty="0">
                <a:latin typeface="Comic Sans MS" panose="030F0702030302020204" pitchFamily="66" charset="0"/>
              </a:rPr>
              <a:t>Make a decision about contacting home/ trying to remain in school</a:t>
            </a:r>
          </a:p>
        </p:txBody>
      </p:sp>
      <p:pic>
        <p:nvPicPr>
          <p:cNvPr id="5" name="Picture 2" descr="Sick yellow emoticon icon 3211514 ...">
            <a:extLst>
              <a:ext uri="{FF2B5EF4-FFF2-40B4-BE49-F238E27FC236}">
                <a16:creationId xmlns:a16="http://schemas.microsoft.com/office/drawing/2014/main" id="{D8453D6D-56AC-21D4-E332-E5402334C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1427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206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tle 1">
            <a:extLst>
              <a:ext uri="{FF2B5EF4-FFF2-40B4-BE49-F238E27FC236}">
                <a16:creationId xmlns:a16="http://schemas.microsoft.com/office/drawing/2014/main" id="{3976CEEA-2A1C-426B-AF6F-0ECC67D02D94}"/>
              </a:ext>
            </a:extLst>
          </p:cNvPr>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bwMode="auto">
          <a:xfrm>
            <a:off x="800100" y="482600"/>
            <a:ext cx="7556500" cy="584200"/>
          </a:xfrm>
        </p:spPr>
      </p:pic>
      <p:sp>
        <p:nvSpPr>
          <p:cNvPr id="40962" name="Content Placeholder 2">
            <a:extLst>
              <a:ext uri="{FF2B5EF4-FFF2-40B4-BE49-F238E27FC236}">
                <a16:creationId xmlns:a16="http://schemas.microsoft.com/office/drawing/2014/main" id="{D60C192F-F554-4FC6-94D1-B2E6A8CA5FCB}"/>
              </a:ext>
            </a:extLst>
          </p:cNvPr>
          <p:cNvSpPr>
            <a:spLocks noGrp="1" noChangeArrowheads="1"/>
          </p:cNvSpPr>
          <p:nvPr>
            <p:ph sz="half" idx="1"/>
          </p:nvPr>
        </p:nvSpPr>
        <p:spPr>
          <a:xfrm>
            <a:off x="801688" y="2193925"/>
            <a:ext cx="3567112" cy="3978275"/>
          </a:xfrm>
        </p:spPr>
        <p:txBody>
          <a:bodyPr/>
          <a:lstStyle/>
          <a:p>
            <a:pPr eaLnBrk="1" hangingPunct="1"/>
            <a:endParaRPr lang="en-US" altLang="en-US"/>
          </a:p>
        </p:txBody>
      </p:sp>
      <p:sp>
        <p:nvSpPr>
          <p:cNvPr id="40963" name="Content Placeholder 3">
            <a:extLst>
              <a:ext uri="{FF2B5EF4-FFF2-40B4-BE49-F238E27FC236}">
                <a16:creationId xmlns:a16="http://schemas.microsoft.com/office/drawing/2014/main" id="{B5EBD746-B8F7-4335-9A4C-3F2314A0C28C}"/>
              </a:ext>
            </a:extLst>
          </p:cNvPr>
          <p:cNvSpPr>
            <a:spLocks noGrp="1" noChangeArrowheads="1"/>
          </p:cNvSpPr>
          <p:nvPr>
            <p:ph sz="half" idx="2"/>
          </p:nvPr>
        </p:nvSpPr>
        <p:spPr>
          <a:xfrm>
            <a:off x="4773613" y="2193925"/>
            <a:ext cx="3565525" cy="3978275"/>
          </a:xfrm>
        </p:spPr>
        <p:txBody>
          <a:bodyPr/>
          <a:lstStyle/>
          <a:p>
            <a:pPr eaLnBrk="1" hangingPunct="1"/>
            <a:endParaRPr lang="en-US" altLang="en-US"/>
          </a:p>
        </p:txBody>
      </p:sp>
      <p:pic>
        <p:nvPicPr>
          <p:cNvPr id="40964" name="Picture 3">
            <a:extLst>
              <a:ext uri="{FF2B5EF4-FFF2-40B4-BE49-F238E27FC236}">
                <a16:creationId xmlns:a16="http://schemas.microsoft.com/office/drawing/2014/main" id="{8D0DA60A-9F0E-4004-AE3B-0A2206B9F6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2513"/>
            <a:ext cx="903605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12">
            <a:extLst>
              <a:ext uri="{FF2B5EF4-FFF2-40B4-BE49-F238E27FC236}">
                <a16:creationId xmlns:a16="http://schemas.microsoft.com/office/drawing/2014/main" id="{088ED83D-2B9E-46C8-B696-A28A209FB619}"/>
              </a:ext>
            </a:extLst>
          </p:cNvPr>
          <p:cNvGrpSpPr>
            <a:grpSpLocks noGrp="1" noUngrp="1" noRot="1" noChangeAspect="1" noMove="1" noResize="1"/>
          </p:cNvGrpSpPr>
          <p:nvPr/>
        </p:nvGrpSpPr>
        <p:grpSpPr bwMode="auto">
          <a:xfrm>
            <a:off x="8551863" y="5529263"/>
            <a:ext cx="342900" cy="342900"/>
            <a:chOff x="11361456" y="6195813"/>
            <a:chExt cx="548640" cy="548640"/>
          </a:xfrm>
        </p:grpSpPr>
        <p:sp>
          <p:nvSpPr>
            <p:cNvPr id="14" name="Oval 13">
              <a:extLst>
                <a:ext uri="{FF2B5EF4-FFF2-40B4-BE49-F238E27FC236}">
                  <a16:creationId xmlns:a16="http://schemas.microsoft.com/office/drawing/2014/main" id="{99AE7E6C-53BF-4581-9627-ABF81C52EA44}"/>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anchor="ctr"/>
            <a:lstStyle/>
            <a:p>
              <a:pPr algn="ctr" defTabSz="685800" eaLnBrk="1" fontAlgn="auto" hangingPunct="1">
                <a:spcBef>
                  <a:spcPts val="0"/>
                </a:spcBef>
                <a:spcAft>
                  <a:spcPts val="0"/>
                </a:spcAft>
                <a:defRPr/>
              </a:pPr>
              <a:endParaRPr lang="en-US" sz="1500" kern="0" dirty="0">
                <a:solidFill>
                  <a:prstClr val="white"/>
                </a:solidFill>
                <a:latin typeface="Rockwell Extra Bold" pitchFamily="18" charset="0"/>
              </a:endParaRPr>
            </a:p>
          </p:txBody>
        </p:sp>
        <p:sp>
          <p:nvSpPr>
            <p:cNvPr id="15" name="Oval 14">
              <a:extLst>
                <a:ext uri="{FF2B5EF4-FFF2-40B4-BE49-F238E27FC236}">
                  <a16:creationId xmlns:a16="http://schemas.microsoft.com/office/drawing/2014/main" id="{4DD32598-6A84-4F01-AEF1-13E604104B94}"/>
                </a:ext>
              </a:extLst>
            </p:cNvPr>
            <p:cNvSpPr/>
            <p:nvPr/>
          </p:nvSpPr>
          <p:spPr>
            <a:xfrm>
              <a:off x="11397016" y="6231373"/>
              <a:ext cx="477520" cy="477520"/>
            </a:xfrm>
            <a:prstGeom prst="ellipse">
              <a:avLst/>
            </a:prstGeom>
            <a:noFill/>
            <a:ln w="12700" cap="flat" cmpd="sng" algn="ctr">
              <a:solidFill>
                <a:srgbClr val="FFFFFF"/>
              </a:solidFill>
              <a:prstDash val="solid"/>
            </a:ln>
            <a:effectLst/>
          </p:spPr>
          <p:txBody>
            <a:bodyPr anchor="ctr"/>
            <a:lstStyle/>
            <a:p>
              <a:pPr algn="ctr" defTabSz="685800" eaLnBrk="1" fontAlgn="auto" hangingPunct="1">
                <a:spcBef>
                  <a:spcPts val="0"/>
                </a:spcBef>
                <a:spcAft>
                  <a:spcPts val="0"/>
                </a:spcAft>
                <a:defRPr/>
              </a:pPr>
              <a:endParaRPr lang="en-US" sz="1350" kern="0" dirty="0">
                <a:solidFill>
                  <a:prstClr val="white"/>
                </a:solidFill>
                <a:latin typeface="Calibri"/>
              </a:endParaRPr>
            </a:p>
          </p:txBody>
        </p:sp>
      </p:grpSp>
      <p:pic>
        <p:nvPicPr>
          <p:cNvPr id="41987" name="Picture 3">
            <a:extLst>
              <a:ext uri="{FF2B5EF4-FFF2-40B4-BE49-F238E27FC236}">
                <a16:creationId xmlns:a16="http://schemas.microsoft.com/office/drawing/2014/main" id="{53238F89-F7E7-4E17-BAE1-78FE2A2AA73D}"/>
              </a:ext>
            </a:extLst>
          </p:cNvPr>
          <p:cNvPicPr>
            <a:picLocks noChangeAspect="1"/>
          </p:cNvPicPr>
          <p:nvPr/>
        </p:nvPicPr>
        <p:blipFill>
          <a:blip r:embed="rId4">
            <a:extLst>
              <a:ext uri="{28A0092B-C50C-407E-A947-70E740481C1C}">
                <a14:useLocalDpi xmlns:a14="http://schemas.microsoft.com/office/drawing/2010/main" val="0"/>
              </a:ext>
            </a:extLst>
          </a:blip>
          <a:srcRect l="5782" r="-3" b="-3"/>
          <a:stretch>
            <a:fillRect/>
          </a:stretch>
        </p:blipFill>
        <p:spPr bwMode="auto">
          <a:xfrm>
            <a:off x="31750" y="692150"/>
            <a:ext cx="33575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Rectangle 16">
            <a:extLst>
              <a:ext uri="{FF2B5EF4-FFF2-40B4-BE49-F238E27FC236}">
                <a16:creationId xmlns:a16="http://schemas.microsoft.com/office/drawing/2014/main" id="{4F80229F-874A-4544-8EC1-172C0EB34993}"/>
              </a:ext>
            </a:extLst>
          </p:cNvPr>
          <p:cNvGrpSpPr>
            <a:grpSpLocks noGrp="1" noRot="1" noChangeAspect="1" noMove="1" noResize="1"/>
          </p:cNvGrpSpPr>
          <p:nvPr/>
        </p:nvGrpSpPr>
        <p:grpSpPr bwMode="auto">
          <a:xfrm>
            <a:off x="3479800" y="850900"/>
            <a:ext cx="5664200" cy="5156200"/>
            <a:chOff x="2192" y="536"/>
            <a:chExt cx="3568" cy="3248"/>
          </a:xfrm>
        </p:grpSpPr>
        <p:pic>
          <p:nvPicPr>
            <p:cNvPr id="41988" name="Rectangle 16">
              <a:extLst>
                <a:ext uri="{FF2B5EF4-FFF2-40B4-BE49-F238E27FC236}">
                  <a16:creationId xmlns:a16="http://schemas.microsoft.com/office/drawing/2014/main" id="{99E751D8-6F41-41FA-A8B4-ED4D3C5EF6CA}"/>
                </a:ext>
              </a:extLst>
            </p:cNvPr>
            <p:cNvPicPr>
              <a:picLocks noRot="1" noChangeAspect="1" noMove="1" noResize="1" noEditPoints="1" noAdjustHandles="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 y="536"/>
              <a:ext cx="3568" cy="3248"/>
            </a:xfrm>
            <a:prstGeom prst="rect">
              <a:avLst/>
            </a:prstGeom>
            <a:noFill/>
            <a:extLst>
              <a:ext uri="{909E8E84-426E-40DD-AFC4-6F175D3DCCD1}">
                <a14:hiddenFill xmlns:a14="http://schemas.microsoft.com/office/drawing/2010/main">
                  <a:solidFill>
                    <a:srgbClr val="FFFFFF"/>
                  </a:solidFill>
                </a14:hiddenFill>
              </a:ext>
            </a:extLst>
          </p:spPr>
        </p:pic>
        <p:sp>
          <p:nvSpPr>
            <p:cNvPr id="41989" name="Text Box 5">
              <a:extLst>
                <a:ext uri="{FF2B5EF4-FFF2-40B4-BE49-F238E27FC236}">
                  <a16:creationId xmlns:a16="http://schemas.microsoft.com/office/drawing/2014/main" id="{07DEA18B-710C-4906-A363-18BAFB511C96}"/>
                </a:ext>
              </a:extLst>
            </p:cNvPr>
            <p:cNvSpPr txBox="1">
              <a:spLocks noChangeArrowheads="1" noChangeShapeType="1"/>
            </p:cNvSpPr>
            <p:nvPr/>
          </p:nvSpPr>
          <p:spPr bwMode="auto">
            <a:xfrm>
              <a:off x="2197" y="540"/>
              <a:ext cx="3563"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300">
                <a:solidFill>
                  <a:srgbClr val="FFFFFF"/>
                </a:solidFill>
                <a:latin typeface="Rockwell" panose="02060603020205020403" pitchFamily="18" charset="0"/>
              </a:endParaRPr>
            </a:p>
          </p:txBody>
        </p:sp>
      </p:grpSp>
      <p:pic>
        <p:nvPicPr>
          <p:cNvPr id="2" name="Title 1">
            <a:extLst>
              <a:ext uri="{FF2B5EF4-FFF2-40B4-BE49-F238E27FC236}">
                <a16:creationId xmlns:a16="http://schemas.microsoft.com/office/drawing/2014/main" id="{8C44551F-ED1E-4A40-A60D-B3A022F0B2B9}"/>
              </a:ext>
            </a:extLst>
          </p:cNvPr>
          <p:cNvPicPr>
            <a:picLocks noGrp="1" noChangeArrowheads="1"/>
          </p:cNvPicPr>
          <p:nvPr>
            <p:ph type="title"/>
          </p:nvPr>
        </p:nvPicPr>
        <p:blipFill>
          <a:blip r:embed="rId6">
            <a:extLst>
              <a:ext uri="{28A0092B-C50C-407E-A947-70E740481C1C}">
                <a14:useLocalDpi xmlns:a14="http://schemas.microsoft.com/office/drawing/2010/main" val="0"/>
              </a:ext>
            </a:extLst>
          </a:blip>
          <a:srcRect/>
          <a:stretch>
            <a:fillRect/>
          </a:stretch>
        </p:blipFill>
        <p:spPr bwMode="auto">
          <a:xfrm>
            <a:off x="2984500" y="-38100"/>
            <a:ext cx="5054600" cy="1219200"/>
          </a:xfrm>
        </p:spPr>
      </p:pic>
      <p:pic>
        <p:nvPicPr>
          <p:cNvPr id="41992" name="Content Placeholder 2">
            <a:extLst>
              <a:ext uri="{FF2B5EF4-FFF2-40B4-BE49-F238E27FC236}">
                <a16:creationId xmlns:a16="http://schemas.microsoft.com/office/drawing/2014/main" id="{FF655ECD-0AA0-42B0-A56C-051D3A1CA591}"/>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l="3938" r="3516" b="3"/>
          <a:stretch>
            <a:fillRect/>
          </a:stretch>
        </p:blipFill>
        <p:spPr>
          <a:xfrm>
            <a:off x="103188" y="3429000"/>
            <a:ext cx="3355975" cy="2511425"/>
          </a:xfrm>
          <a:noFill/>
        </p:spPr>
      </p:pic>
      <p:sp>
        <p:nvSpPr>
          <p:cNvPr id="10" name="Content Placeholder 9">
            <a:extLst>
              <a:ext uri="{FF2B5EF4-FFF2-40B4-BE49-F238E27FC236}">
                <a16:creationId xmlns:a16="http://schemas.microsoft.com/office/drawing/2014/main" id="{CA2F864B-C1BE-462A-98AD-1B719726653B}"/>
              </a:ext>
            </a:extLst>
          </p:cNvPr>
          <p:cNvSpPr>
            <a:spLocks noGrp="1"/>
          </p:cNvSpPr>
          <p:nvPr>
            <p:ph sz="half" idx="1"/>
          </p:nvPr>
        </p:nvSpPr>
        <p:spPr>
          <a:xfrm>
            <a:off x="139700" y="3429000"/>
            <a:ext cx="3444875" cy="3095625"/>
          </a:xfrm>
        </p:spPr>
        <p:txBody>
          <a:bodyPr lIns="68580" tIns="34290" rIns="68580" bIns="34290" rtlCol="0">
            <a:normAutofit/>
          </a:bodyPr>
          <a:lstStyle/>
          <a:p>
            <a:pPr marL="137160" indent="-137160" eaLnBrk="1" fontAlgn="auto" hangingPunct="1">
              <a:spcAft>
                <a:spcPts val="0"/>
              </a:spcAft>
              <a:buClr>
                <a:schemeClr val="accent1">
                  <a:lumMod val="75000"/>
                </a:schemeClr>
              </a:buClr>
              <a:defRPr/>
            </a:pPr>
            <a:endParaRPr lang="en-US" sz="1350" dirty="0"/>
          </a:p>
        </p:txBody>
      </p:sp>
      <p:grpSp>
        <p:nvGrpSpPr>
          <p:cNvPr id="41994" name="Group 18">
            <a:extLst>
              <a:ext uri="{FF2B5EF4-FFF2-40B4-BE49-F238E27FC236}">
                <a16:creationId xmlns:a16="http://schemas.microsoft.com/office/drawing/2014/main" id="{17E46A4C-9C90-404C-BDC0-DB29F430D10F}"/>
              </a:ext>
            </a:extLst>
          </p:cNvPr>
          <p:cNvGrpSpPr>
            <a:grpSpLocks noGrp="1" noUngrp="1" noRot="1" noChangeAspect="1" noMove="1" noResize="1"/>
          </p:cNvGrpSpPr>
          <p:nvPr/>
        </p:nvGrpSpPr>
        <p:grpSpPr bwMode="auto">
          <a:xfrm>
            <a:off x="8551863" y="5529263"/>
            <a:ext cx="342900" cy="342900"/>
            <a:chOff x="11361456" y="6195813"/>
            <a:chExt cx="548640" cy="548640"/>
          </a:xfrm>
        </p:grpSpPr>
        <p:sp>
          <p:nvSpPr>
            <p:cNvPr id="20" name="Oval 19">
              <a:extLst>
                <a:ext uri="{FF2B5EF4-FFF2-40B4-BE49-F238E27FC236}">
                  <a16:creationId xmlns:a16="http://schemas.microsoft.com/office/drawing/2014/main" id="{677D457F-7E17-4CD8-AA3A-35224C351695}"/>
                </a:ext>
              </a:extLst>
            </p:cNvPr>
            <p:cNvSpPr/>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anchor="ctr"/>
            <a:lstStyle/>
            <a:p>
              <a:pPr algn="ctr" defTabSz="685800" eaLnBrk="1" fontAlgn="auto" hangingPunct="1">
                <a:spcBef>
                  <a:spcPts val="0"/>
                </a:spcBef>
                <a:spcAft>
                  <a:spcPts val="0"/>
                </a:spcAft>
                <a:defRPr/>
              </a:pPr>
              <a:endParaRPr lang="en-US" sz="1500" kern="0" dirty="0">
                <a:solidFill>
                  <a:prstClr val="white"/>
                </a:solidFill>
                <a:latin typeface="Rockwell Extra Bold" pitchFamily="18" charset="0"/>
              </a:endParaRPr>
            </a:p>
          </p:txBody>
        </p:sp>
        <p:sp>
          <p:nvSpPr>
            <p:cNvPr id="21" name="Oval 20">
              <a:extLst>
                <a:ext uri="{FF2B5EF4-FFF2-40B4-BE49-F238E27FC236}">
                  <a16:creationId xmlns:a16="http://schemas.microsoft.com/office/drawing/2014/main" id="{FB74C7EB-A1D9-45C4-A819-9591235057ED}"/>
                </a:ext>
              </a:extLst>
            </p:cNvPr>
            <p:cNvSpPr/>
            <p:nvPr/>
          </p:nvSpPr>
          <p:spPr>
            <a:xfrm>
              <a:off x="11397016" y="6231373"/>
              <a:ext cx="477520" cy="477520"/>
            </a:xfrm>
            <a:prstGeom prst="ellipse">
              <a:avLst/>
            </a:prstGeom>
            <a:noFill/>
            <a:ln w="12700" cap="flat" cmpd="sng" algn="ctr">
              <a:solidFill>
                <a:srgbClr val="FFFFFF"/>
              </a:solidFill>
              <a:prstDash val="solid"/>
            </a:ln>
            <a:effectLst/>
          </p:spPr>
          <p:txBody>
            <a:bodyPr anchor="ctr"/>
            <a:lstStyle/>
            <a:p>
              <a:pPr algn="ctr" defTabSz="685800" eaLnBrk="1" fontAlgn="auto" hangingPunct="1">
                <a:spcBef>
                  <a:spcPts val="0"/>
                </a:spcBef>
                <a:spcAft>
                  <a:spcPts val="0"/>
                </a:spcAft>
                <a:defRPr/>
              </a:pPr>
              <a:endParaRPr lang="en-US" sz="1350" kern="0" dirty="0">
                <a:solidFill>
                  <a:prstClr val="white"/>
                </a:solidFill>
                <a:latin typeface="Calibri"/>
              </a:endParaRPr>
            </a:p>
          </p:txBody>
        </p:sp>
      </p:grpSp>
      <p:pic>
        <p:nvPicPr>
          <p:cNvPr id="41995" name="Picture 4">
            <a:extLst>
              <a:ext uri="{FF2B5EF4-FFF2-40B4-BE49-F238E27FC236}">
                <a16:creationId xmlns:a16="http://schemas.microsoft.com/office/drawing/2014/main" id="{E739457D-7DFA-4460-A1EE-C64F3C47DE3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83000" y="1628775"/>
            <a:ext cx="5211763"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a:extLst>
              <a:ext uri="{FF2B5EF4-FFF2-40B4-BE49-F238E27FC236}">
                <a16:creationId xmlns:a16="http://schemas.microsoft.com/office/drawing/2014/main" id="{1B4F94F6-EBF3-45AE-A101-25810B9FDD86}"/>
              </a:ext>
            </a:extLst>
          </p:cNvPr>
          <p:cNvSpPr>
            <a:spLocks noGrp="1" noChangeArrowheads="1"/>
          </p:cNvSpPr>
          <p:nvPr>
            <p:ph sz="half" idx="2"/>
          </p:nvPr>
        </p:nvSpPr>
        <p:spPr>
          <a:xfrm>
            <a:off x="36036" y="1720850"/>
            <a:ext cx="4332764" cy="4876800"/>
          </a:xfrm>
        </p:spPr>
        <p:txBody>
          <a:bodyPr/>
          <a:lstStyle/>
          <a:p>
            <a:pPr eaLnBrk="1" hangingPunct="1">
              <a:defRPr/>
            </a:pPr>
            <a:r>
              <a:rPr lang="en-GB" altLang="en-US" sz="2400" dirty="0">
                <a:latin typeface="Comic Sans MS" panose="030F0702030302020204" pitchFamily="66" charset="0"/>
              </a:rPr>
              <a:t>Parent / Guardian to contact school via Contact Us page on website. </a:t>
            </a:r>
          </a:p>
          <a:p>
            <a:pPr marL="0" indent="0" eaLnBrk="1" hangingPunct="1">
              <a:buNone/>
              <a:defRPr/>
            </a:pPr>
            <a:endParaRPr lang="en-GB" altLang="en-US" sz="2400" dirty="0">
              <a:latin typeface="Comic Sans MS" panose="030F0702030302020204" pitchFamily="66" charset="0"/>
            </a:endParaRPr>
          </a:p>
          <a:p>
            <a:pPr eaLnBrk="1" hangingPunct="1">
              <a:defRPr/>
            </a:pPr>
            <a:r>
              <a:rPr lang="en-GB" altLang="en-US" sz="2400" dirty="0">
                <a:latin typeface="Comic Sans MS" panose="030F0702030302020204" pitchFamily="66" charset="0"/>
              </a:rPr>
              <a:t>Pupils must bring absence notes </a:t>
            </a:r>
            <a:r>
              <a:rPr lang="en-GB" altLang="en-US" sz="2400" dirty="0">
                <a:highlight>
                  <a:srgbClr val="FFFF00"/>
                </a:highlight>
                <a:latin typeface="Comic Sans MS" panose="030F0702030302020204" pitchFamily="66" charset="0"/>
              </a:rPr>
              <a:t>the day they return. </a:t>
            </a:r>
          </a:p>
          <a:p>
            <a:pPr marL="0" indent="0" eaLnBrk="1" hangingPunct="1">
              <a:buNone/>
              <a:defRPr/>
            </a:pPr>
            <a:endParaRPr lang="en-GB" altLang="en-US" sz="2400" dirty="0">
              <a:latin typeface="Comic Sans MS" panose="030F0702030302020204" pitchFamily="66" charset="0"/>
            </a:endParaRPr>
          </a:p>
          <a:p>
            <a:pPr eaLnBrk="1" hangingPunct="1">
              <a:defRPr/>
            </a:pPr>
            <a:r>
              <a:rPr lang="en-GB" altLang="en-US" sz="2400" dirty="0">
                <a:latin typeface="Comic Sans MS" panose="030F0702030302020204" pitchFamily="66" charset="0"/>
              </a:rPr>
              <a:t>This should be posted in box in foyer. Otherwise school must chase for unexplained absences. </a:t>
            </a:r>
          </a:p>
          <a:p>
            <a:pPr marL="0" indent="0" eaLnBrk="1" hangingPunct="1">
              <a:buFont typeface="Wingdings" panose="05000000000000000000" pitchFamily="2" charset="2"/>
              <a:buNone/>
              <a:defRPr/>
            </a:pPr>
            <a:endParaRPr lang="en-GB" altLang="en-US" sz="2400" dirty="0"/>
          </a:p>
          <a:p>
            <a:pPr eaLnBrk="1" hangingPunct="1">
              <a:defRPr/>
            </a:pPr>
            <a:endParaRPr lang="en-US" altLang="en-US" sz="2400" dirty="0"/>
          </a:p>
        </p:txBody>
      </p:sp>
      <p:sp>
        <p:nvSpPr>
          <p:cNvPr id="6" name="Text Placeholder 5">
            <a:extLst>
              <a:ext uri="{FF2B5EF4-FFF2-40B4-BE49-F238E27FC236}">
                <a16:creationId xmlns:a16="http://schemas.microsoft.com/office/drawing/2014/main" id="{D939BB35-38AB-4313-8939-FACA77DBE0BB}"/>
              </a:ext>
            </a:extLst>
          </p:cNvPr>
          <p:cNvSpPr>
            <a:spLocks noGrp="1"/>
          </p:cNvSpPr>
          <p:nvPr>
            <p:ph type="body" sz="quarter" idx="3"/>
          </p:nvPr>
        </p:nvSpPr>
        <p:spPr>
          <a:xfrm>
            <a:off x="4773613" y="2047875"/>
            <a:ext cx="3565525" cy="639763"/>
          </a:xfrm>
        </p:spPr>
        <p:txBody>
          <a:bodyPr rtlCol="0">
            <a:normAutofit/>
          </a:bodyPr>
          <a:lstStyle/>
          <a:p>
            <a:pPr eaLnBrk="1" fontAlgn="auto" hangingPunct="1">
              <a:spcAft>
                <a:spcPts val="0"/>
              </a:spcAft>
              <a:buClr>
                <a:schemeClr val="accent1">
                  <a:lumMod val="75000"/>
                </a:schemeClr>
              </a:buClr>
              <a:defRPr/>
            </a:pPr>
            <a:endParaRPr lang="en-US"/>
          </a:p>
        </p:txBody>
      </p:sp>
      <p:pic>
        <p:nvPicPr>
          <p:cNvPr id="2" name="Title 1">
            <a:extLst>
              <a:ext uri="{FF2B5EF4-FFF2-40B4-BE49-F238E27FC236}">
                <a16:creationId xmlns:a16="http://schemas.microsoft.com/office/drawing/2014/main" id="{B458C423-48AC-445C-9862-8973FFEEF0DA}"/>
              </a:ext>
            </a:extLst>
          </p:cNvPr>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bwMode="auto">
          <a:xfrm>
            <a:off x="800100" y="482600"/>
            <a:ext cx="7556500" cy="1625600"/>
          </a:xfrm>
        </p:spPr>
      </p:pic>
      <p:pic>
        <p:nvPicPr>
          <p:cNvPr id="44036" name="Content Placeholder 3">
            <a:extLst>
              <a:ext uri="{FF2B5EF4-FFF2-40B4-BE49-F238E27FC236}">
                <a16:creationId xmlns:a16="http://schemas.microsoft.com/office/drawing/2014/main" id="{DC016E9B-F29E-4443-A229-357C644ACF08}"/>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499992" y="444500"/>
            <a:ext cx="4452938" cy="5969000"/>
          </a:xfrm>
          <a:noFill/>
        </p:spPr>
      </p:pic>
      <p:grpSp>
        <p:nvGrpSpPr>
          <p:cNvPr id="44038" name="Group 9">
            <a:extLst>
              <a:ext uri="{FF2B5EF4-FFF2-40B4-BE49-F238E27FC236}">
                <a16:creationId xmlns:a16="http://schemas.microsoft.com/office/drawing/2014/main" id="{094D3449-B728-4E55-9072-BF82B02C67E3}"/>
              </a:ext>
            </a:extLst>
          </p:cNvPr>
          <p:cNvGrpSpPr>
            <a:grpSpLocks/>
          </p:cNvGrpSpPr>
          <p:nvPr/>
        </p:nvGrpSpPr>
        <p:grpSpPr bwMode="auto">
          <a:xfrm>
            <a:off x="7239000" y="2732088"/>
            <a:ext cx="1476375" cy="90487"/>
            <a:chOff x="9651945" y="2500160"/>
            <a:chExt cx="1968840" cy="11952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BB0073FA-BF4D-4422-BCCE-DB41B47E5A53}"/>
                    </a:ext>
                  </a:extLst>
                </p14:cNvPr>
                <p14:cNvContentPartPr/>
                <p14:nvPr/>
              </p14:nvContentPartPr>
              <p14:xfrm>
                <a:off x="9651945" y="2508080"/>
                <a:ext cx="1730880" cy="111600"/>
              </p14:xfrm>
            </p:contentPart>
          </mc:Choice>
          <mc:Fallback xmlns="">
            <p:pic>
              <p:nvPicPr>
                <p:cNvPr id="8" name="Ink 7">
                  <a:extLst>
                    <a:ext uri="{FF2B5EF4-FFF2-40B4-BE49-F238E27FC236}">
                      <a16:creationId xmlns:a16="http://schemas.microsoft.com/office/drawing/2014/main" id="{BB0073FA-BF4D-4422-BCCE-DB41B47E5A53}"/>
                    </a:ext>
                  </a:extLst>
                </p:cNvPr>
                <p:cNvPicPr/>
                <p:nvPr/>
              </p:nvPicPr>
              <p:blipFill>
                <a:blip r:embed="rId7"/>
                <a:stretch>
                  <a:fillRect/>
                </a:stretch>
              </p:blipFill>
              <p:spPr>
                <a:xfrm>
                  <a:off x="9639945" y="2496106"/>
                  <a:ext cx="1754400" cy="13507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7DF1751-D4FA-4133-8EE4-F67545273936}"/>
                    </a:ext>
                  </a:extLst>
                </p14:cNvPr>
                <p14:cNvContentPartPr/>
                <p14:nvPr/>
              </p14:nvContentPartPr>
              <p14:xfrm>
                <a:off x="11620425" y="2500160"/>
                <a:ext cx="360" cy="360"/>
              </p14:xfrm>
            </p:contentPart>
          </mc:Choice>
          <mc:Fallback xmlns="">
            <p:pic>
              <p:nvPicPr>
                <p:cNvPr id="9" name="Ink 8">
                  <a:extLst>
                    <a:ext uri="{FF2B5EF4-FFF2-40B4-BE49-F238E27FC236}">
                      <a16:creationId xmlns:a16="http://schemas.microsoft.com/office/drawing/2014/main" id="{D7DF1751-D4FA-4133-8EE4-F67545273936}"/>
                    </a:ext>
                  </a:extLst>
                </p:cNvPr>
                <p:cNvPicPr/>
                <p:nvPr/>
              </p:nvPicPr>
              <p:blipFill>
                <a:blip r:embed="rId9"/>
                <a:stretch>
                  <a:fillRect/>
                </a:stretch>
              </p:blipFill>
              <p:spPr>
                <a:xfrm>
                  <a:off x="11611425" y="2491160"/>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DA7FC21-63FC-4C29-9374-C7BBCE7403B8}"/>
                  </a:ext>
                </a:extLst>
              </p14:cNvPr>
              <p14:cNvContentPartPr/>
              <p14:nvPr/>
            </p14:nvContentPartPr>
            <p14:xfrm>
              <a:off x="8399689" y="8179350"/>
              <a:ext cx="270" cy="270"/>
            </p14:xfrm>
          </p:contentPart>
        </mc:Choice>
        <mc:Fallback xmlns="">
          <p:pic>
            <p:nvPicPr>
              <p:cNvPr id="11" name="Ink 10">
                <a:extLst>
                  <a:ext uri="{FF2B5EF4-FFF2-40B4-BE49-F238E27FC236}">
                    <a16:creationId xmlns:a16="http://schemas.microsoft.com/office/drawing/2014/main" id="{8DA7FC21-63FC-4C29-9374-C7BBCE7403B8}"/>
                  </a:ext>
                </a:extLst>
              </p:cNvPr>
              <p:cNvPicPr/>
              <p:nvPr/>
            </p:nvPicPr>
            <p:blipFill>
              <a:blip r:embed="rId9"/>
              <a:stretch>
                <a:fillRect/>
              </a:stretch>
            </p:blipFill>
            <p:spPr>
              <a:xfrm>
                <a:off x="8392939" y="8172600"/>
                <a:ext cx="13500" cy="13500"/>
              </a:xfrm>
              <a:prstGeom prst="rect">
                <a:avLst/>
              </a:prstGeom>
            </p:spPr>
          </p:pic>
        </mc:Fallback>
      </mc:AlternateContent>
      <p:sp>
        <p:nvSpPr>
          <p:cNvPr id="3" name="Oval 2">
            <a:extLst>
              <a:ext uri="{FF2B5EF4-FFF2-40B4-BE49-F238E27FC236}">
                <a16:creationId xmlns:a16="http://schemas.microsoft.com/office/drawing/2014/main" id="{84E9EDE7-BAD7-5363-A62C-099BBC2F828B}"/>
              </a:ext>
            </a:extLst>
          </p:cNvPr>
          <p:cNvSpPr/>
          <p:nvPr/>
        </p:nvSpPr>
        <p:spPr>
          <a:xfrm>
            <a:off x="3923928" y="482600"/>
            <a:ext cx="2448272" cy="79208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5B82E0-BE24-439B-8F29-DDA9D9553F30}"/>
              </a:ext>
            </a:extLst>
          </p:cNvPr>
          <p:cNvSpPr>
            <a:spLocks noGrp="1"/>
          </p:cNvSpPr>
          <p:nvPr>
            <p:ph type="body" sz="quarter" idx="3"/>
          </p:nvPr>
        </p:nvSpPr>
        <p:spPr>
          <a:xfrm>
            <a:off x="4773613" y="2047875"/>
            <a:ext cx="3565525" cy="639763"/>
          </a:xfrm>
        </p:spPr>
        <p:txBody>
          <a:bodyPr rtlCol="0">
            <a:normAutofit/>
          </a:bodyPr>
          <a:lstStyle/>
          <a:p>
            <a:pPr eaLnBrk="1" fontAlgn="auto" hangingPunct="1">
              <a:spcAft>
                <a:spcPts val="0"/>
              </a:spcAft>
              <a:buClr>
                <a:schemeClr val="accent1">
                  <a:lumMod val="75000"/>
                </a:schemeClr>
              </a:buClr>
              <a:defRPr/>
            </a:pPr>
            <a:endParaRPr lang="en-US"/>
          </a:p>
        </p:txBody>
      </p:sp>
      <p:pic>
        <p:nvPicPr>
          <p:cNvPr id="6" name="Title 5">
            <a:extLst>
              <a:ext uri="{FF2B5EF4-FFF2-40B4-BE49-F238E27FC236}">
                <a16:creationId xmlns:a16="http://schemas.microsoft.com/office/drawing/2014/main" id="{01F8E41B-EF57-4A0C-A8CE-E8B459CBF793}"/>
              </a:ext>
            </a:extLst>
          </p:cNvPr>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bwMode="auto">
          <a:xfrm>
            <a:off x="395536" y="0"/>
            <a:ext cx="8026722" cy="1625600"/>
          </a:xfrm>
        </p:spPr>
      </p:pic>
      <p:sp>
        <p:nvSpPr>
          <p:cNvPr id="34821" name="TextBox 4">
            <a:extLst>
              <a:ext uri="{FF2B5EF4-FFF2-40B4-BE49-F238E27FC236}">
                <a16:creationId xmlns:a16="http://schemas.microsoft.com/office/drawing/2014/main" id="{3C90F79A-532A-4431-9022-495472A85B8C}"/>
              </a:ext>
            </a:extLst>
          </p:cNvPr>
          <p:cNvSpPr>
            <a:spLocks noGrp="1" noChangeArrowheads="1"/>
          </p:cNvSpPr>
          <p:nvPr>
            <p:ph sz="half" idx="2"/>
          </p:nvPr>
        </p:nvSpPr>
        <p:spPr>
          <a:xfrm>
            <a:off x="395536" y="1738532"/>
            <a:ext cx="3911029" cy="4358116"/>
          </a:xfrm>
          <a:custGeom>
            <a:avLst/>
            <a:gdLst>
              <a:gd name="connsiteX0" fmla="*/ 0 w 3911029"/>
              <a:gd name="connsiteY0" fmla="*/ 0 h 4358116"/>
              <a:gd name="connsiteX1" fmla="*/ 636939 w 3911029"/>
              <a:gd name="connsiteY1" fmla="*/ 0 h 4358116"/>
              <a:gd name="connsiteX2" fmla="*/ 1156547 w 3911029"/>
              <a:gd name="connsiteY2" fmla="*/ 0 h 4358116"/>
              <a:gd name="connsiteX3" fmla="*/ 1597935 w 3911029"/>
              <a:gd name="connsiteY3" fmla="*/ 0 h 4358116"/>
              <a:gd name="connsiteX4" fmla="*/ 2117543 w 3911029"/>
              <a:gd name="connsiteY4" fmla="*/ 0 h 4358116"/>
              <a:gd name="connsiteX5" fmla="*/ 2637151 w 3911029"/>
              <a:gd name="connsiteY5" fmla="*/ 0 h 4358116"/>
              <a:gd name="connsiteX6" fmla="*/ 3234980 w 3911029"/>
              <a:gd name="connsiteY6" fmla="*/ 0 h 4358116"/>
              <a:gd name="connsiteX7" fmla="*/ 3911029 w 3911029"/>
              <a:gd name="connsiteY7" fmla="*/ 0 h 4358116"/>
              <a:gd name="connsiteX8" fmla="*/ 3911029 w 3911029"/>
              <a:gd name="connsiteY8" fmla="*/ 414021 h 4358116"/>
              <a:gd name="connsiteX9" fmla="*/ 3911029 w 3911029"/>
              <a:gd name="connsiteY9" fmla="*/ 871623 h 4358116"/>
              <a:gd name="connsiteX10" fmla="*/ 3911029 w 3911029"/>
              <a:gd name="connsiteY10" fmla="*/ 1285644 h 4358116"/>
              <a:gd name="connsiteX11" fmla="*/ 3911029 w 3911029"/>
              <a:gd name="connsiteY11" fmla="*/ 1699665 h 4358116"/>
              <a:gd name="connsiteX12" fmla="*/ 3911029 w 3911029"/>
              <a:gd name="connsiteY12" fmla="*/ 2200849 h 4358116"/>
              <a:gd name="connsiteX13" fmla="*/ 3911029 w 3911029"/>
              <a:gd name="connsiteY13" fmla="*/ 2745613 h 4358116"/>
              <a:gd name="connsiteX14" fmla="*/ 3911029 w 3911029"/>
              <a:gd name="connsiteY14" fmla="*/ 3333959 h 4358116"/>
              <a:gd name="connsiteX15" fmla="*/ 3911029 w 3911029"/>
              <a:gd name="connsiteY15" fmla="*/ 3791561 h 4358116"/>
              <a:gd name="connsiteX16" fmla="*/ 3911029 w 3911029"/>
              <a:gd name="connsiteY16" fmla="*/ 4358116 h 4358116"/>
              <a:gd name="connsiteX17" fmla="*/ 3430531 w 3911029"/>
              <a:gd name="connsiteY17" fmla="*/ 4358116 h 4358116"/>
              <a:gd name="connsiteX18" fmla="*/ 2950033 w 3911029"/>
              <a:gd name="connsiteY18" fmla="*/ 4358116 h 4358116"/>
              <a:gd name="connsiteX19" fmla="*/ 2469535 w 3911029"/>
              <a:gd name="connsiteY19" fmla="*/ 4358116 h 4358116"/>
              <a:gd name="connsiteX20" fmla="*/ 1871707 w 3911029"/>
              <a:gd name="connsiteY20" fmla="*/ 4358116 h 4358116"/>
              <a:gd name="connsiteX21" fmla="*/ 1273878 w 3911029"/>
              <a:gd name="connsiteY21" fmla="*/ 4358116 h 4358116"/>
              <a:gd name="connsiteX22" fmla="*/ 636939 w 3911029"/>
              <a:gd name="connsiteY22" fmla="*/ 4358116 h 4358116"/>
              <a:gd name="connsiteX23" fmla="*/ 0 w 3911029"/>
              <a:gd name="connsiteY23" fmla="*/ 4358116 h 4358116"/>
              <a:gd name="connsiteX24" fmla="*/ 0 w 3911029"/>
              <a:gd name="connsiteY24" fmla="*/ 3813352 h 4358116"/>
              <a:gd name="connsiteX25" fmla="*/ 0 w 3911029"/>
              <a:gd name="connsiteY25" fmla="*/ 3225006 h 4358116"/>
              <a:gd name="connsiteX26" fmla="*/ 0 w 3911029"/>
              <a:gd name="connsiteY26" fmla="*/ 2593079 h 4358116"/>
              <a:gd name="connsiteX27" fmla="*/ 0 w 3911029"/>
              <a:gd name="connsiteY27" fmla="*/ 2135477 h 4358116"/>
              <a:gd name="connsiteX28" fmla="*/ 0 w 3911029"/>
              <a:gd name="connsiteY28" fmla="*/ 1634294 h 4358116"/>
              <a:gd name="connsiteX29" fmla="*/ 0 w 3911029"/>
              <a:gd name="connsiteY29" fmla="*/ 1176691 h 4358116"/>
              <a:gd name="connsiteX30" fmla="*/ 0 w 3911029"/>
              <a:gd name="connsiteY30" fmla="*/ 719089 h 4358116"/>
              <a:gd name="connsiteX31" fmla="*/ 0 w 3911029"/>
              <a:gd name="connsiteY31" fmla="*/ 0 h 43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11029" h="4358116" extrusionOk="0">
                <a:moveTo>
                  <a:pt x="0" y="0"/>
                </a:moveTo>
                <a:cubicBezTo>
                  <a:pt x="191815" y="-29103"/>
                  <a:pt x="344436" y="35892"/>
                  <a:pt x="636939" y="0"/>
                </a:cubicBezTo>
                <a:cubicBezTo>
                  <a:pt x="929442" y="-35892"/>
                  <a:pt x="1010405" y="45088"/>
                  <a:pt x="1156547" y="0"/>
                </a:cubicBezTo>
                <a:cubicBezTo>
                  <a:pt x="1302689" y="-45088"/>
                  <a:pt x="1486922" y="40356"/>
                  <a:pt x="1597935" y="0"/>
                </a:cubicBezTo>
                <a:cubicBezTo>
                  <a:pt x="1708948" y="-40356"/>
                  <a:pt x="1924020" y="15953"/>
                  <a:pt x="2117543" y="0"/>
                </a:cubicBezTo>
                <a:cubicBezTo>
                  <a:pt x="2311066" y="-15953"/>
                  <a:pt x="2377991" y="53138"/>
                  <a:pt x="2637151" y="0"/>
                </a:cubicBezTo>
                <a:cubicBezTo>
                  <a:pt x="2896311" y="-53138"/>
                  <a:pt x="2947754" y="43717"/>
                  <a:pt x="3234980" y="0"/>
                </a:cubicBezTo>
                <a:cubicBezTo>
                  <a:pt x="3522206" y="-43717"/>
                  <a:pt x="3745868" y="24391"/>
                  <a:pt x="3911029" y="0"/>
                </a:cubicBezTo>
                <a:cubicBezTo>
                  <a:pt x="3941476" y="192692"/>
                  <a:pt x="3897321" y="324902"/>
                  <a:pt x="3911029" y="414021"/>
                </a:cubicBezTo>
                <a:cubicBezTo>
                  <a:pt x="3924737" y="503140"/>
                  <a:pt x="3872737" y="685664"/>
                  <a:pt x="3911029" y="871623"/>
                </a:cubicBezTo>
                <a:cubicBezTo>
                  <a:pt x="3949321" y="1057582"/>
                  <a:pt x="3873536" y="1084700"/>
                  <a:pt x="3911029" y="1285644"/>
                </a:cubicBezTo>
                <a:cubicBezTo>
                  <a:pt x="3948522" y="1486588"/>
                  <a:pt x="3887017" y="1504052"/>
                  <a:pt x="3911029" y="1699665"/>
                </a:cubicBezTo>
                <a:cubicBezTo>
                  <a:pt x="3935041" y="1895278"/>
                  <a:pt x="3872321" y="2081748"/>
                  <a:pt x="3911029" y="2200849"/>
                </a:cubicBezTo>
                <a:cubicBezTo>
                  <a:pt x="3949737" y="2319950"/>
                  <a:pt x="3894824" y="2576552"/>
                  <a:pt x="3911029" y="2745613"/>
                </a:cubicBezTo>
                <a:cubicBezTo>
                  <a:pt x="3927234" y="2914674"/>
                  <a:pt x="3893765" y="3045436"/>
                  <a:pt x="3911029" y="3333959"/>
                </a:cubicBezTo>
                <a:cubicBezTo>
                  <a:pt x="3928293" y="3622482"/>
                  <a:pt x="3899483" y="3679344"/>
                  <a:pt x="3911029" y="3791561"/>
                </a:cubicBezTo>
                <a:cubicBezTo>
                  <a:pt x="3922575" y="3903778"/>
                  <a:pt x="3851680" y="4110703"/>
                  <a:pt x="3911029" y="4358116"/>
                </a:cubicBezTo>
                <a:cubicBezTo>
                  <a:pt x="3791692" y="4404730"/>
                  <a:pt x="3659456" y="4304594"/>
                  <a:pt x="3430531" y="4358116"/>
                </a:cubicBezTo>
                <a:cubicBezTo>
                  <a:pt x="3201606" y="4411638"/>
                  <a:pt x="3088963" y="4344203"/>
                  <a:pt x="2950033" y="4358116"/>
                </a:cubicBezTo>
                <a:cubicBezTo>
                  <a:pt x="2811103" y="4372029"/>
                  <a:pt x="2678281" y="4345469"/>
                  <a:pt x="2469535" y="4358116"/>
                </a:cubicBezTo>
                <a:cubicBezTo>
                  <a:pt x="2260789" y="4370763"/>
                  <a:pt x="2002044" y="4317277"/>
                  <a:pt x="1871707" y="4358116"/>
                </a:cubicBezTo>
                <a:cubicBezTo>
                  <a:pt x="1741370" y="4398955"/>
                  <a:pt x="1463113" y="4287790"/>
                  <a:pt x="1273878" y="4358116"/>
                </a:cubicBezTo>
                <a:cubicBezTo>
                  <a:pt x="1084643" y="4428442"/>
                  <a:pt x="839446" y="4337586"/>
                  <a:pt x="636939" y="4358116"/>
                </a:cubicBezTo>
                <a:cubicBezTo>
                  <a:pt x="434432" y="4378646"/>
                  <a:pt x="168188" y="4319920"/>
                  <a:pt x="0" y="4358116"/>
                </a:cubicBezTo>
                <a:cubicBezTo>
                  <a:pt x="-63041" y="4217984"/>
                  <a:pt x="17594" y="4028563"/>
                  <a:pt x="0" y="3813352"/>
                </a:cubicBezTo>
                <a:cubicBezTo>
                  <a:pt x="-17594" y="3598141"/>
                  <a:pt x="66078" y="3371722"/>
                  <a:pt x="0" y="3225006"/>
                </a:cubicBezTo>
                <a:cubicBezTo>
                  <a:pt x="-66078" y="3078290"/>
                  <a:pt x="45455" y="2745032"/>
                  <a:pt x="0" y="2593079"/>
                </a:cubicBezTo>
                <a:cubicBezTo>
                  <a:pt x="-45455" y="2441126"/>
                  <a:pt x="13700" y="2318692"/>
                  <a:pt x="0" y="2135477"/>
                </a:cubicBezTo>
                <a:cubicBezTo>
                  <a:pt x="-13700" y="1952262"/>
                  <a:pt x="51646" y="1862727"/>
                  <a:pt x="0" y="1634294"/>
                </a:cubicBezTo>
                <a:cubicBezTo>
                  <a:pt x="-51646" y="1405861"/>
                  <a:pt x="8753" y="1368927"/>
                  <a:pt x="0" y="1176691"/>
                </a:cubicBezTo>
                <a:cubicBezTo>
                  <a:pt x="-8753" y="984455"/>
                  <a:pt x="31775" y="840714"/>
                  <a:pt x="0" y="719089"/>
                </a:cubicBezTo>
                <a:cubicBezTo>
                  <a:pt x="-31775" y="597464"/>
                  <a:pt x="24045" y="182735"/>
                  <a:pt x="0" y="0"/>
                </a:cubicBezTo>
                <a:close/>
              </a:path>
            </a:pathLst>
          </a:custGeom>
          <a:ln>
            <a:solidFill>
              <a:schemeClr val="tx1"/>
            </a:solidFill>
            <a:extLst>
              <a:ext uri="{C807C97D-BFC1-408E-A445-0C87EB9F89A2}">
                <ask:lineSketchStyleProps xmlns:ask="http://schemas.microsoft.com/office/drawing/2018/sketchyshapes" sd="1256280200">
                  <ask:type>
                    <ask:lineSketchScribble/>
                  </ask:type>
                </ask:lineSketchStyleProps>
              </a:ext>
            </a:extLst>
          </a:ln>
        </p:spPr>
        <p:txBody>
          <a:bodyPr wrap="square">
            <a:spAutoFit/>
          </a:bodyPr>
          <a:lstStyle/>
          <a:p>
            <a:pPr eaLnBrk="1" hangingPunct="1">
              <a:spcBef>
                <a:spcPct val="0"/>
              </a:spcBef>
              <a:buFont typeface="Arial" panose="020B0604020202020204" pitchFamily="34" charset="0"/>
              <a:buChar char="•"/>
              <a:defRPr/>
            </a:pPr>
            <a:r>
              <a:rPr lang="en-GB" altLang="en-US" sz="2400" dirty="0">
                <a:latin typeface="Comic Sans MS" panose="030F0702030302020204" pitchFamily="66" charset="0"/>
              </a:rPr>
              <a:t>Please avoid temporary absences where possible.</a:t>
            </a:r>
          </a:p>
          <a:p>
            <a:pPr eaLnBrk="1" hangingPunct="1">
              <a:spcBef>
                <a:spcPct val="0"/>
              </a:spcBef>
              <a:buFont typeface="Arial" panose="020B0604020202020204" pitchFamily="34" charset="0"/>
              <a:buChar char="•"/>
              <a:defRPr/>
            </a:pPr>
            <a:endParaRPr lang="en-GB" altLang="en-US" sz="2400" dirty="0">
              <a:latin typeface="Comic Sans MS" panose="030F0702030302020204" pitchFamily="66" charset="0"/>
            </a:endParaRPr>
          </a:p>
          <a:p>
            <a:pPr eaLnBrk="1" hangingPunct="1">
              <a:spcBef>
                <a:spcPct val="0"/>
              </a:spcBef>
              <a:buFont typeface="Arial" panose="020B0604020202020204" pitchFamily="34" charset="0"/>
              <a:buChar char="•"/>
              <a:defRPr/>
            </a:pPr>
            <a:endParaRPr lang="en-GB" altLang="en-US" sz="2400" dirty="0">
              <a:latin typeface="Comic Sans MS" panose="030F0702030302020204" pitchFamily="66" charset="0"/>
            </a:endParaRPr>
          </a:p>
          <a:p>
            <a:pPr eaLnBrk="1" hangingPunct="1">
              <a:spcBef>
                <a:spcPct val="0"/>
              </a:spcBef>
              <a:buFont typeface="Arial" panose="020B0604020202020204" pitchFamily="34" charset="0"/>
              <a:buChar char="•"/>
              <a:defRPr/>
            </a:pPr>
            <a:r>
              <a:rPr lang="en-GB" altLang="en-US" sz="2400" dirty="0">
                <a:latin typeface="Comic Sans MS" panose="030F0702030302020204" pitchFamily="66" charset="0"/>
              </a:rPr>
              <a:t>Pupils must get temporary absences signed by </a:t>
            </a:r>
            <a:r>
              <a:rPr lang="en-GB" altLang="en-US" sz="2400" dirty="0" err="1">
                <a:latin typeface="Comic Sans MS" panose="030F0702030302020204" pitchFamily="66" charset="0"/>
              </a:rPr>
              <a:t>HoY</a:t>
            </a:r>
            <a:r>
              <a:rPr lang="en-GB" altLang="en-US" sz="2400" dirty="0">
                <a:latin typeface="Comic Sans MS" panose="030F0702030302020204" pitchFamily="66" charset="0"/>
              </a:rPr>
              <a:t> in advance of leaving school. </a:t>
            </a:r>
          </a:p>
          <a:p>
            <a:pPr eaLnBrk="1" hangingPunct="1">
              <a:spcBef>
                <a:spcPct val="0"/>
              </a:spcBef>
              <a:buFont typeface="Arial" panose="020B0604020202020204" pitchFamily="34" charset="0"/>
              <a:buChar char="•"/>
              <a:defRPr/>
            </a:pPr>
            <a:endParaRPr lang="en-GB" altLang="en-US" sz="2400" dirty="0">
              <a:latin typeface="Comic Sans MS" panose="030F0702030302020204" pitchFamily="66" charset="0"/>
            </a:endParaRPr>
          </a:p>
          <a:p>
            <a:pPr eaLnBrk="1" hangingPunct="1">
              <a:spcBef>
                <a:spcPct val="0"/>
              </a:spcBef>
              <a:buFont typeface="Arial" panose="020B0604020202020204" pitchFamily="34" charset="0"/>
              <a:buChar char="•"/>
              <a:defRPr/>
            </a:pPr>
            <a:endParaRPr lang="en-GB" altLang="en-US" sz="2400" dirty="0">
              <a:latin typeface="Comic Sans MS" panose="030F0702030302020204" pitchFamily="66" charset="0"/>
            </a:endParaRPr>
          </a:p>
          <a:p>
            <a:pPr eaLnBrk="1" hangingPunct="1">
              <a:spcBef>
                <a:spcPct val="0"/>
              </a:spcBef>
              <a:buFont typeface="Arial" panose="020B0604020202020204" pitchFamily="34" charset="0"/>
              <a:buChar char="•"/>
              <a:defRPr/>
            </a:pPr>
            <a:r>
              <a:rPr lang="en-GB" altLang="en-US" sz="2400" dirty="0">
                <a:latin typeface="Comic Sans MS" panose="030F0702030302020204" pitchFamily="66" charset="0"/>
              </a:rPr>
              <a:t>Pupils </a:t>
            </a:r>
            <a:r>
              <a:rPr lang="en-GB" altLang="en-US" sz="2400" u="sng" dirty="0">
                <a:latin typeface="Comic Sans MS" panose="030F0702030302020204" pitchFamily="66" charset="0"/>
              </a:rPr>
              <a:t>must</a:t>
            </a:r>
            <a:r>
              <a:rPr lang="en-GB" altLang="en-US" sz="2400" dirty="0">
                <a:latin typeface="Comic Sans MS" panose="030F0702030302020204" pitchFamily="66" charset="0"/>
              </a:rPr>
              <a:t> sign in and out at the main office. </a:t>
            </a:r>
          </a:p>
          <a:p>
            <a:pPr marL="0" indent="0" eaLnBrk="1" hangingPunct="1">
              <a:spcBef>
                <a:spcPct val="0"/>
              </a:spcBef>
              <a:buFont typeface="Wingdings" panose="05000000000000000000" pitchFamily="2" charset="2"/>
              <a:buNone/>
              <a:defRPr/>
            </a:pPr>
            <a:endParaRPr lang="en-GB" altLang="en-US" sz="2000" b="1" dirty="0">
              <a:latin typeface="Times New Roman" panose="02020603050405020304" pitchFamily="18" charset="0"/>
            </a:endParaRPr>
          </a:p>
        </p:txBody>
      </p:sp>
      <p:pic>
        <p:nvPicPr>
          <p:cNvPr id="45060" name="Picture 3">
            <a:extLst>
              <a:ext uri="{FF2B5EF4-FFF2-40B4-BE49-F238E27FC236}">
                <a16:creationId xmlns:a16="http://schemas.microsoft.com/office/drawing/2014/main" id="{C90D2ADE-8187-4A63-82B0-3CF425580442}"/>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572000" y="548680"/>
            <a:ext cx="4320605" cy="5876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2493-DA9E-4D02-8EEF-4BF2896B1DD1}"/>
              </a:ext>
            </a:extLst>
          </p:cNvPr>
          <p:cNvSpPr>
            <a:spLocks noGrp="1"/>
          </p:cNvSpPr>
          <p:nvPr>
            <p:ph type="title"/>
          </p:nvPr>
        </p:nvSpPr>
        <p:spPr/>
        <p:txBody>
          <a:bodyPr/>
          <a:lstStyle/>
          <a:p>
            <a:pPr>
              <a:defRPr/>
            </a:pPr>
            <a:r>
              <a:rPr lang="en-GB" dirty="0">
                <a:solidFill>
                  <a:schemeClr val="accent6"/>
                </a:solidFill>
              </a:rPr>
              <a:t>Loreto College is a Voluntary </a:t>
            </a:r>
            <a:r>
              <a:rPr lang="en-GB" b="1" u="sng" dirty="0">
                <a:solidFill>
                  <a:schemeClr val="accent6"/>
                </a:solidFill>
              </a:rPr>
              <a:t>Grammar School</a:t>
            </a:r>
            <a:br>
              <a:rPr lang="en-GB" dirty="0">
                <a:solidFill>
                  <a:schemeClr val="accent6"/>
                </a:solidFill>
              </a:rPr>
            </a:br>
            <a:endParaRPr lang="en-GB" dirty="0"/>
          </a:p>
        </p:txBody>
      </p:sp>
      <p:sp>
        <p:nvSpPr>
          <p:cNvPr id="3" name="Content Placeholder 2">
            <a:extLst>
              <a:ext uri="{FF2B5EF4-FFF2-40B4-BE49-F238E27FC236}">
                <a16:creationId xmlns:a16="http://schemas.microsoft.com/office/drawing/2014/main" id="{3C51E831-A93C-43B5-986F-79D630947796}"/>
              </a:ext>
            </a:extLst>
          </p:cNvPr>
          <p:cNvSpPr>
            <a:spLocks noGrp="1"/>
          </p:cNvSpPr>
          <p:nvPr>
            <p:ph idx="1"/>
          </p:nvPr>
        </p:nvSpPr>
        <p:spPr>
          <a:xfrm>
            <a:off x="685800" y="1981200"/>
            <a:ext cx="7772400" cy="2959968"/>
          </a:xfrm>
        </p:spPr>
        <p:txBody>
          <a:bodyPr/>
          <a:lstStyle/>
          <a:p>
            <a:pPr>
              <a:defRPr/>
            </a:pPr>
            <a:r>
              <a:rPr lang="en-GB" dirty="0">
                <a:solidFill>
                  <a:schemeClr val="accent6"/>
                </a:solidFill>
              </a:rPr>
              <a:t>We set high expectations in terms of:</a:t>
            </a:r>
          </a:p>
          <a:p>
            <a:pPr algn="ctr">
              <a:defRPr/>
            </a:pPr>
            <a:r>
              <a:rPr lang="en-GB" dirty="0">
                <a:solidFill>
                  <a:schemeClr val="accent6"/>
                </a:solidFill>
              </a:rPr>
              <a:t>Work</a:t>
            </a:r>
          </a:p>
          <a:p>
            <a:pPr algn="ctr">
              <a:defRPr/>
            </a:pPr>
            <a:r>
              <a:rPr lang="en-GB" dirty="0">
                <a:solidFill>
                  <a:schemeClr val="accent6"/>
                </a:solidFill>
              </a:rPr>
              <a:t>Behaviour </a:t>
            </a:r>
          </a:p>
          <a:p>
            <a:pPr algn="ctr">
              <a:defRPr/>
            </a:pPr>
            <a:r>
              <a:rPr lang="en-GB" dirty="0">
                <a:solidFill>
                  <a:schemeClr val="accent6"/>
                </a:solidFill>
              </a:rPr>
              <a:t>Aspirations</a:t>
            </a:r>
          </a:p>
          <a:p>
            <a:pPr>
              <a:defRPr/>
            </a:pPr>
            <a:endParaRPr lang="en-GB" dirty="0">
              <a:solidFill>
                <a:schemeClr val="accent6"/>
              </a:solidFill>
            </a:endParaRPr>
          </a:p>
          <a:p>
            <a:pPr>
              <a:defRPr/>
            </a:pPr>
            <a:r>
              <a:rPr lang="en-GB" dirty="0">
                <a:solidFill>
                  <a:srgbClr val="FF0000"/>
                </a:solidFill>
              </a:rPr>
              <a:t>We encourage all our students to do their BEST and to be the BEST they can be.</a:t>
            </a:r>
            <a:endParaRPr lang="en-GB" dirty="0">
              <a:solidFill>
                <a:schemeClr val="accent6"/>
              </a:solidFill>
            </a:endParaRPr>
          </a:p>
          <a:p>
            <a:pPr>
              <a:defRPr/>
            </a:pPr>
            <a:endParaRPr lang="en-GB" dirty="0">
              <a:solidFill>
                <a:schemeClr val="accent6"/>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Title 5">
            <a:extLst>
              <a:ext uri="{FF2B5EF4-FFF2-40B4-BE49-F238E27FC236}">
                <a16:creationId xmlns:a16="http://schemas.microsoft.com/office/drawing/2014/main" id="{31A88782-F1B1-446E-AEC3-2655E9DDD5CF}"/>
              </a:ext>
            </a:extLst>
          </p:cNvPr>
          <p:cNvPicPr>
            <a:picLocks noGrp="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bwMode="auto">
          <a:xfrm>
            <a:off x="47502" y="188640"/>
            <a:ext cx="9649072" cy="1219200"/>
          </a:xfrm>
        </p:spPr>
      </p:pic>
      <p:sp>
        <p:nvSpPr>
          <p:cNvPr id="35854" name="Content Placeholder 4">
            <a:extLst>
              <a:ext uri="{FF2B5EF4-FFF2-40B4-BE49-F238E27FC236}">
                <a16:creationId xmlns:a16="http://schemas.microsoft.com/office/drawing/2014/main" id="{6A8C5F20-44D5-4A6C-BE04-BBDC91AC5381}"/>
              </a:ext>
            </a:extLst>
          </p:cNvPr>
          <p:cNvSpPr>
            <a:spLocks noGrp="1" noChangeArrowheads="1"/>
          </p:cNvSpPr>
          <p:nvPr>
            <p:ph idx="1"/>
          </p:nvPr>
        </p:nvSpPr>
        <p:spPr>
          <a:xfrm>
            <a:off x="271462" y="2199928"/>
            <a:ext cx="4961642" cy="3272755"/>
          </a:xfrm>
          <a:custGeom>
            <a:avLst/>
            <a:gdLst>
              <a:gd name="connsiteX0" fmla="*/ 0 w 4961642"/>
              <a:gd name="connsiteY0" fmla="*/ 0 h 3272755"/>
              <a:gd name="connsiteX1" fmla="*/ 551294 w 4961642"/>
              <a:gd name="connsiteY1" fmla="*/ 0 h 3272755"/>
              <a:gd name="connsiteX2" fmla="*/ 1052971 w 4961642"/>
              <a:gd name="connsiteY2" fmla="*/ 0 h 3272755"/>
              <a:gd name="connsiteX3" fmla="*/ 1703497 w 4961642"/>
              <a:gd name="connsiteY3" fmla="*/ 0 h 3272755"/>
              <a:gd name="connsiteX4" fmla="*/ 2304407 w 4961642"/>
              <a:gd name="connsiteY4" fmla="*/ 0 h 3272755"/>
              <a:gd name="connsiteX5" fmla="*/ 2954933 w 4961642"/>
              <a:gd name="connsiteY5" fmla="*/ 0 h 3272755"/>
              <a:gd name="connsiteX6" fmla="*/ 3406994 w 4961642"/>
              <a:gd name="connsiteY6" fmla="*/ 0 h 3272755"/>
              <a:gd name="connsiteX7" fmla="*/ 3958288 w 4961642"/>
              <a:gd name="connsiteY7" fmla="*/ 0 h 3272755"/>
              <a:gd name="connsiteX8" fmla="*/ 4961642 w 4961642"/>
              <a:gd name="connsiteY8" fmla="*/ 0 h 3272755"/>
              <a:gd name="connsiteX9" fmla="*/ 4961642 w 4961642"/>
              <a:gd name="connsiteY9" fmla="*/ 512732 h 3272755"/>
              <a:gd name="connsiteX10" fmla="*/ 4961642 w 4961642"/>
              <a:gd name="connsiteY10" fmla="*/ 992736 h 3272755"/>
              <a:gd name="connsiteX11" fmla="*/ 4961642 w 4961642"/>
              <a:gd name="connsiteY11" fmla="*/ 1505467 h 3272755"/>
              <a:gd name="connsiteX12" fmla="*/ 4961642 w 4961642"/>
              <a:gd name="connsiteY12" fmla="*/ 2018199 h 3272755"/>
              <a:gd name="connsiteX13" fmla="*/ 4961642 w 4961642"/>
              <a:gd name="connsiteY13" fmla="*/ 2498203 h 3272755"/>
              <a:gd name="connsiteX14" fmla="*/ 4961642 w 4961642"/>
              <a:gd name="connsiteY14" fmla="*/ 3272755 h 3272755"/>
              <a:gd name="connsiteX15" fmla="*/ 4360732 w 4961642"/>
              <a:gd name="connsiteY15" fmla="*/ 3272755 h 3272755"/>
              <a:gd name="connsiteX16" fmla="*/ 3759822 w 4961642"/>
              <a:gd name="connsiteY16" fmla="*/ 3272755 h 3272755"/>
              <a:gd name="connsiteX17" fmla="*/ 3307761 w 4961642"/>
              <a:gd name="connsiteY17" fmla="*/ 3272755 h 3272755"/>
              <a:gd name="connsiteX18" fmla="*/ 2905317 w 4961642"/>
              <a:gd name="connsiteY18" fmla="*/ 3272755 h 3272755"/>
              <a:gd name="connsiteX19" fmla="*/ 2354023 w 4961642"/>
              <a:gd name="connsiteY19" fmla="*/ 3272755 h 3272755"/>
              <a:gd name="connsiteX20" fmla="*/ 1852346 w 4961642"/>
              <a:gd name="connsiteY20" fmla="*/ 3272755 h 3272755"/>
              <a:gd name="connsiteX21" fmla="*/ 1400286 w 4961642"/>
              <a:gd name="connsiteY21" fmla="*/ 3272755 h 3272755"/>
              <a:gd name="connsiteX22" fmla="*/ 848992 w 4961642"/>
              <a:gd name="connsiteY22" fmla="*/ 3272755 h 3272755"/>
              <a:gd name="connsiteX23" fmla="*/ 0 w 4961642"/>
              <a:gd name="connsiteY23" fmla="*/ 3272755 h 3272755"/>
              <a:gd name="connsiteX24" fmla="*/ 0 w 4961642"/>
              <a:gd name="connsiteY24" fmla="*/ 2760023 h 3272755"/>
              <a:gd name="connsiteX25" fmla="*/ 0 w 4961642"/>
              <a:gd name="connsiteY25" fmla="*/ 2280019 h 3272755"/>
              <a:gd name="connsiteX26" fmla="*/ 0 w 4961642"/>
              <a:gd name="connsiteY26" fmla="*/ 1800015 h 3272755"/>
              <a:gd name="connsiteX27" fmla="*/ 0 w 4961642"/>
              <a:gd name="connsiteY27" fmla="*/ 1189101 h 3272755"/>
              <a:gd name="connsiteX28" fmla="*/ 0 w 4961642"/>
              <a:gd name="connsiteY28" fmla="*/ 741824 h 3272755"/>
              <a:gd name="connsiteX29" fmla="*/ 0 w 4961642"/>
              <a:gd name="connsiteY29" fmla="*/ 0 h 327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61642" h="3272755" extrusionOk="0">
                <a:moveTo>
                  <a:pt x="0" y="0"/>
                </a:moveTo>
                <a:cubicBezTo>
                  <a:pt x="192967" y="-31473"/>
                  <a:pt x="357934" y="57711"/>
                  <a:pt x="551294" y="0"/>
                </a:cubicBezTo>
                <a:cubicBezTo>
                  <a:pt x="744654" y="-57711"/>
                  <a:pt x="853395" y="57644"/>
                  <a:pt x="1052971" y="0"/>
                </a:cubicBezTo>
                <a:cubicBezTo>
                  <a:pt x="1252547" y="-57644"/>
                  <a:pt x="1464578" y="63854"/>
                  <a:pt x="1703497" y="0"/>
                </a:cubicBezTo>
                <a:cubicBezTo>
                  <a:pt x="1942416" y="-63854"/>
                  <a:pt x="2062344" y="58811"/>
                  <a:pt x="2304407" y="0"/>
                </a:cubicBezTo>
                <a:cubicBezTo>
                  <a:pt x="2546470" y="-58811"/>
                  <a:pt x="2633317" y="3311"/>
                  <a:pt x="2954933" y="0"/>
                </a:cubicBezTo>
                <a:cubicBezTo>
                  <a:pt x="3276549" y="-3311"/>
                  <a:pt x="3185955" y="47576"/>
                  <a:pt x="3406994" y="0"/>
                </a:cubicBezTo>
                <a:cubicBezTo>
                  <a:pt x="3628033" y="-47576"/>
                  <a:pt x="3756084" y="22211"/>
                  <a:pt x="3958288" y="0"/>
                </a:cubicBezTo>
                <a:cubicBezTo>
                  <a:pt x="4160492" y="-22211"/>
                  <a:pt x="4717790" y="7986"/>
                  <a:pt x="4961642" y="0"/>
                </a:cubicBezTo>
                <a:cubicBezTo>
                  <a:pt x="5017506" y="242794"/>
                  <a:pt x="4954619" y="380540"/>
                  <a:pt x="4961642" y="512732"/>
                </a:cubicBezTo>
                <a:cubicBezTo>
                  <a:pt x="4968665" y="644924"/>
                  <a:pt x="4915492" y="874790"/>
                  <a:pt x="4961642" y="992736"/>
                </a:cubicBezTo>
                <a:cubicBezTo>
                  <a:pt x="5007792" y="1110682"/>
                  <a:pt x="4929066" y="1315333"/>
                  <a:pt x="4961642" y="1505467"/>
                </a:cubicBezTo>
                <a:cubicBezTo>
                  <a:pt x="4994218" y="1695601"/>
                  <a:pt x="4919338" y="1814593"/>
                  <a:pt x="4961642" y="2018199"/>
                </a:cubicBezTo>
                <a:cubicBezTo>
                  <a:pt x="5003946" y="2221805"/>
                  <a:pt x="4923638" y="2356665"/>
                  <a:pt x="4961642" y="2498203"/>
                </a:cubicBezTo>
                <a:cubicBezTo>
                  <a:pt x="4999646" y="2639741"/>
                  <a:pt x="4933484" y="3065835"/>
                  <a:pt x="4961642" y="3272755"/>
                </a:cubicBezTo>
                <a:cubicBezTo>
                  <a:pt x="4732668" y="3339662"/>
                  <a:pt x="4558734" y="3230367"/>
                  <a:pt x="4360732" y="3272755"/>
                </a:cubicBezTo>
                <a:cubicBezTo>
                  <a:pt x="4162730" y="3315143"/>
                  <a:pt x="3991455" y="3268517"/>
                  <a:pt x="3759822" y="3272755"/>
                </a:cubicBezTo>
                <a:cubicBezTo>
                  <a:pt x="3528189" y="3276993"/>
                  <a:pt x="3518170" y="3220136"/>
                  <a:pt x="3307761" y="3272755"/>
                </a:cubicBezTo>
                <a:cubicBezTo>
                  <a:pt x="3097352" y="3325374"/>
                  <a:pt x="3053000" y="3270990"/>
                  <a:pt x="2905317" y="3272755"/>
                </a:cubicBezTo>
                <a:cubicBezTo>
                  <a:pt x="2757634" y="3274520"/>
                  <a:pt x="2517697" y="3262849"/>
                  <a:pt x="2354023" y="3272755"/>
                </a:cubicBezTo>
                <a:cubicBezTo>
                  <a:pt x="2190349" y="3282661"/>
                  <a:pt x="1971336" y="3231306"/>
                  <a:pt x="1852346" y="3272755"/>
                </a:cubicBezTo>
                <a:cubicBezTo>
                  <a:pt x="1733356" y="3314204"/>
                  <a:pt x="1533701" y="3270747"/>
                  <a:pt x="1400286" y="3272755"/>
                </a:cubicBezTo>
                <a:cubicBezTo>
                  <a:pt x="1266871" y="3274763"/>
                  <a:pt x="1069042" y="3215725"/>
                  <a:pt x="848992" y="3272755"/>
                </a:cubicBezTo>
                <a:cubicBezTo>
                  <a:pt x="628942" y="3329785"/>
                  <a:pt x="228622" y="3222594"/>
                  <a:pt x="0" y="3272755"/>
                </a:cubicBezTo>
                <a:cubicBezTo>
                  <a:pt x="-56313" y="3062510"/>
                  <a:pt x="35982" y="2979682"/>
                  <a:pt x="0" y="2760023"/>
                </a:cubicBezTo>
                <a:cubicBezTo>
                  <a:pt x="-35982" y="2540364"/>
                  <a:pt x="1724" y="2390077"/>
                  <a:pt x="0" y="2280019"/>
                </a:cubicBezTo>
                <a:cubicBezTo>
                  <a:pt x="-1724" y="2169961"/>
                  <a:pt x="32812" y="1944854"/>
                  <a:pt x="0" y="1800015"/>
                </a:cubicBezTo>
                <a:cubicBezTo>
                  <a:pt x="-32812" y="1655176"/>
                  <a:pt x="65652" y="1428520"/>
                  <a:pt x="0" y="1189101"/>
                </a:cubicBezTo>
                <a:cubicBezTo>
                  <a:pt x="-65652" y="949682"/>
                  <a:pt x="14230" y="855861"/>
                  <a:pt x="0" y="741824"/>
                </a:cubicBezTo>
                <a:cubicBezTo>
                  <a:pt x="-14230" y="627787"/>
                  <a:pt x="67077" y="235865"/>
                  <a:pt x="0" y="0"/>
                </a:cubicBezTo>
                <a:close/>
              </a:path>
            </a:pathLst>
          </a:custGeom>
          <a:ln>
            <a:solidFill>
              <a:schemeClr val="tx1"/>
            </a:solidFill>
            <a:extLst>
              <a:ext uri="{C807C97D-BFC1-408E-A445-0C87EB9F89A2}">
                <ask:lineSketchStyleProps xmlns:ask="http://schemas.microsoft.com/office/drawing/2018/sketchyshapes" sd="2683713338">
                  <ask:type>
                    <ask:lineSketchScribble/>
                  </ask:type>
                </ask:lineSketchStyleProps>
              </a:ext>
            </a:extLst>
          </a:ln>
        </p:spPr>
        <p:txBody>
          <a:bodyPr anchor="ctr"/>
          <a:lstStyle/>
          <a:p>
            <a:pPr eaLnBrk="1" hangingPunct="1">
              <a:defRPr/>
            </a:pPr>
            <a:endParaRPr lang="en-GB" altLang="en-US" sz="2400" dirty="0"/>
          </a:p>
          <a:p>
            <a:pPr eaLnBrk="1" hangingPunct="1">
              <a:defRPr/>
            </a:pPr>
            <a:r>
              <a:rPr lang="en-GB" altLang="en-US" sz="3200" dirty="0">
                <a:latin typeface="Comic Sans MS" panose="030F0702030302020204" pitchFamily="66" charset="0"/>
              </a:rPr>
              <a:t>Daily registration</a:t>
            </a:r>
          </a:p>
          <a:p>
            <a:pPr marL="0" indent="0" eaLnBrk="1" hangingPunct="1">
              <a:buFont typeface="Wingdings" panose="05000000000000000000" pitchFamily="2" charset="2"/>
              <a:buNone/>
              <a:defRPr/>
            </a:pPr>
            <a:endParaRPr lang="en-GB" altLang="en-US" sz="3200" dirty="0">
              <a:latin typeface="Comic Sans MS" panose="030F0702030302020204" pitchFamily="66" charset="0"/>
            </a:endParaRPr>
          </a:p>
          <a:p>
            <a:pPr eaLnBrk="1" hangingPunct="1">
              <a:defRPr/>
            </a:pPr>
            <a:r>
              <a:rPr lang="en-GB" altLang="en-US" sz="3200" dirty="0">
                <a:latin typeface="Comic Sans MS" panose="030F0702030302020204" pitchFamily="66" charset="0"/>
              </a:rPr>
              <a:t>Assembly</a:t>
            </a:r>
          </a:p>
          <a:p>
            <a:pPr marL="0" indent="0" eaLnBrk="1" hangingPunct="1">
              <a:buFont typeface="Wingdings" panose="05000000000000000000" pitchFamily="2" charset="2"/>
              <a:buNone/>
              <a:defRPr/>
            </a:pPr>
            <a:endParaRPr lang="en-GB" altLang="en-US" sz="3200" dirty="0">
              <a:latin typeface="Comic Sans MS" panose="030F0702030302020204" pitchFamily="66" charset="0"/>
            </a:endParaRPr>
          </a:p>
          <a:p>
            <a:pPr eaLnBrk="1" hangingPunct="1">
              <a:defRPr/>
            </a:pPr>
            <a:r>
              <a:rPr lang="en-GB" altLang="en-US" sz="3200" dirty="0">
                <a:latin typeface="Comic Sans MS" panose="030F0702030302020204" pitchFamily="66" charset="0"/>
              </a:rPr>
              <a:t>Pastoral programme</a:t>
            </a:r>
          </a:p>
          <a:p>
            <a:pPr eaLnBrk="1" hangingPunct="1">
              <a:defRPr/>
            </a:pPr>
            <a:endParaRPr lang="en-GB" altLang="en-US" sz="2400" dirty="0"/>
          </a:p>
        </p:txBody>
      </p:sp>
      <p:sp>
        <p:nvSpPr>
          <p:cNvPr id="41" name="Oval 40">
            <a:extLst>
              <a:ext uri="{FF2B5EF4-FFF2-40B4-BE49-F238E27FC236}">
                <a16:creationId xmlns:a16="http://schemas.microsoft.com/office/drawing/2014/main" id="{F6A8D2C9-3420-4804-AF03-B059B02412E1}"/>
              </a:ext>
            </a:extLst>
          </p:cNvPr>
          <p:cNvSpPr>
            <a:spLocks noGrp="1" noRot="1" noChangeAspect="1" noMove="1" noResize="1" noEditPoints="1" noAdjustHandles="1" noChangeArrowheads="1" noChangeShapeType="1" noTextEdit="1"/>
          </p:cNvSpPr>
          <p:nvPr/>
        </p:nvSpPr>
        <p:spPr>
          <a:xfrm>
            <a:off x="8572500" y="5551488"/>
            <a:ext cx="300038" cy="298450"/>
          </a:xfrm>
          <a:prstGeom prst="ellipse">
            <a:avLst/>
          </a:prstGeom>
          <a:noFill/>
          <a:ln w="12700" cap="flat" cmpd="sng" algn="ctr">
            <a:solidFill>
              <a:srgbClr val="FFFFFF"/>
            </a:solidFill>
            <a:prstDash val="solid"/>
          </a:ln>
          <a:effectLst/>
        </p:spPr>
        <p:txBody>
          <a:bodyPr anchor="ctr"/>
          <a:lstStyle/>
          <a:p>
            <a:pPr algn="ctr" defTabSz="685800" eaLnBrk="1" fontAlgn="auto" hangingPunct="1">
              <a:spcBef>
                <a:spcPts val="0"/>
              </a:spcBef>
              <a:spcAft>
                <a:spcPts val="0"/>
              </a:spcAft>
              <a:defRPr/>
            </a:pPr>
            <a:endParaRPr lang="en-US" sz="1350" kern="0" dirty="0">
              <a:solidFill>
                <a:prstClr val="white"/>
              </a:solidFill>
              <a:latin typeface="Calibri"/>
            </a:endParaRPr>
          </a:p>
        </p:txBody>
      </p:sp>
      <p:pic>
        <p:nvPicPr>
          <p:cNvPr id="3074" name="Picture 2" descr="Pastoral Care - MEPA Academy">
            <a:extLst>
              <a:ext uri="{FF2B5EF4-FFF2-40B4-BE49-F238E27FC236}">
                <a16:creationId xmlns:a16="http://schemas.microsoft.com/office/drawing/2014/main" id="{1315F372-3127-9210-AA43-1A5DB4E28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8115" y="980728"/>
            <a:ext cx="5044423" cy="4413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5">
            <a:extLst>
              <a:ext uri="{FF2B5EF4-FFF2-40B4-BE49-F238E27FC236}">
                <a16:creationId xmlns:a16="http://schemas.microsoft.com/office/drawing/2014/main" id="{3E214EB7-2135-423C-8066-145D63BCB802}"/>
              </a:ext>
            </a:extLst>
          </p:cNvPr>
          <p:cNvSpPr>
            <a:spLocks noGrp="1" noChangeArrowheads="1"/>
          </p:cNvSpPr>
          <p:nvPr>
            <p:ph idx="1"/>
          </p:nvPr>
        </p:nvSpPr>
        <p:spPr>
          <a:xfrm>
            <a:off x="168845" y="548680"/>
            <a:ext cx="8806309" cy="3305520"/>
          </a:xfrm>
          <a:custGeom>
            <a:avLst/>
            <a:gdLst>
              <a:gd name="connsiteX0" fmla="*/ 0 w 8806309"/>
              <a:gd name="connsiteY0" fmla="*/ 0 h 3305520"/>
              <a:gd name="connsiteX1" fmla="*/ 675150 w 8806309"/>
              <a:gd name="connsiteY1" fmla="*/ 0 h 3305520"/>
              <a:gd name="connsiteX2" fmla="*/ 1086111 w 8806309"/>
              <a:gd name="connsiteY2" fmla="*/ 0 h 3305520"/>
              <a:gd name="connsiteX3" fmla="*/ 1497073 w 8806309"/>
              <a:gd name="connsiteY3" fmla="*/ 0 h 3305520"/>
              <a:gd name="connsiteX4" fmla="*/ 2260286 w 8806309"/>
              <a:gd name="connsiteY4" fmla="*/ 0 h 3305520"/>
              <a:gd name="connsiteX5" fmla="*/ 2671247 w 8806309"/>
              <a:gd name="connsiteY5" fmla="*/ 0 h 3305520"/>
              <a:gd name="connsiteX6" fmla="*/ 2994145 w 8806309"/>
              <a:gd name="connsiteY6" fmla="*/ 0 h 3305520"/>
              <a:gd name="connsiteX7" fmla="*/ 3317043 w 8806309"/>
              <a:gd name="connsiteY7" fmla="*/ 0 h 3305520"/>
              <a:gd name="connsiteX8" fmla="*/ 3904130 w 8806309"/>
              <a:gd name="connsiteY8" fmla="*/ 0 h 3305520"/>
              <a:gd name="connsiteX9" fmla="*/ 4491218 w 8806309"/>
              <a:gd name="connsiteY9" fmla="*/ 0 h 3305520"/>
              <a:gd name="connsiteX10" fmla="*/ 5166368 w 8806309"/>
              <a:gd name="connsiteY10" fmla="*/ 0 h 3305520"/>
              <a:gd name="connsiteX11" fmla="*/ 5841518 w 8806309"/>
              <a:gd name="connsiteY11" fmla="*/ 0 h 3305520"/>
              <a:gd name="connsiteX12" fmla="*/ 6340542 w 8806309"/>
              <a:gd name="connsiteY12" fmla="*/ 0 h 3305520"/>
              <a:gd name="connsiteX13" fmla="*/ 6751504 w 8806309"/>
              <a:gd name="connsiteY13" fmla="*/ 0 h 3305520"/>
              <a:gd name="connsiteX14" fmla="*/ 7514717 w 8806309"/>
              <a:gd name="connsiteY14" fmla="*/ 0 h 3305520"/>
              <a:gd name="connsiteX15" fmla="*/ 7837615 w 8806309"/>
              <a:gd name="connsiteY15" fmla="*/ 0 h 3305520"/>
              <a:gd name="connsiteX16" fmla="*/ 8160513 w 8806309"/>
              <a:gd name="connsiteY16" fmla="*/ 0 h 3305520"/>
              <a:gd name="connsiteX17" fmla="*/ 8806309 w 8806309"/>
              <a:gd name="connsiteY17" fmla="*/ 0 h 3305520"/>
              <a:gd name="connsiteX18" fmla="*/ 8806309 w 8806309"/>
              <a:gd name="connsiteY18" fmla="*/ 583975 h 3305520"/>
              <a:gd name="connsiteX19" fmla="*/ 8806309 w 8806309"/>
              <a:gd name="connsiteY19" fmla="*/ 1101840 h 3305520"/>
              <a:gd name="connsiteX20" fmla="*/ 8806309 w 8806309"/>
              <a:gd name="connsiteY20" fmla="*/ 1652760 h 3305520"/>
              <a:gd name="connsiteX21" fmla="*/ 8806309 w 8806309"/>
              <a:gd name="connsiteY21" fmla="*/ 2203680 h 3305520"/>
              <a:gd name="connsiteX22" fmla="*/ 8806309 w 8806309"/>
              <a:gd name="connsiteY22" fmla="*/ 2655434 h 3305520"/>
              <a:gd name="connsiteX23" fmla="*/ 8806309 w 8806309"/>
              <a:gd name="connsiteY23" fmla="*/ 3305520 h 3305520"/>
              <a:gd name="connsiteX24" fmla="*/ 8395348 w 8806309"/>
              <a:gd name="connsiteY24" fmla="*/ 3305520 h 3305520"/>
              <a:gd name="connsiteX25" fmla="*/ 7896324 w 8806309"/>
              <a:gd name="connsiteY25" fmla="*/ 3305520 h 3305520"/>
              <a:gd name="connsiteX26" fmla="*/ 7397300 w 8806309"/>
              <a:gd name="connsiteY26" fmla="*/ 3305520 h 3305520"/>
              <a:gd name="connsiteX27" fmla="*/ 6722149 w 8806309"/>
              <a:gd name="connsiteY27" fmla="*/ 3305520 h 3305520"/>
              <a:gd name="connsiteX28" fmla="*/ 6223125 w 8806309"/>
              <a:gd name="connsiteY28" fmla="*/ 3305520 h 3305520"/>
              <a:gd name="connsiteX29" fmla="*/ 5812164 w 8806309"/>
              <a:gd name="connsiteY29" fmla="*/ 3305520 h 3305520"/>
              <a:gd name="connsiteX30" fmla="*/ 5489266 w 8806309"/>
              <a:gd name="connsiteY30" fmla="*/ 3305520 h 3305520"/>
              <a:gd name="connsiteX31" fmla="*/ 4726052 w 8806309"/>
              <a:gd name="connsiteY31" fmla="*/ 3305520 h 3305520"/>
              <a:gd name="connsiteX32" fmla="*/ 4403155 w 8806309"/>
              <a:gd name="connsiteY32" fmla="*/ 3305520 h 3305520"/>
              <a:gd name="connsiteX33" fmla="*/ 3992193 w 8806309"/>
              <a:gd name="connsiteY33" fmla="*/ 3305520 h 3305520"/>
              <a:gd name="connsiteX34" fmla="*/ 3493169 w 8806309"/>
              <a:gd name="connsiteY34" fmla="*/ 3305520 h 3305520"/>
              <a:gd name="connsiteX35" fmla="*/ 3082208 w 8806309"/>
              <a:gd name="connsiteY35" fmla="*/ 3305520 h 3305520"/>
              <a:gd name="connsiteX36" fmla="*/ 2671247 w 8806309"/>
              <a:gd name="connsiteY36" fmla="*/ 3305520 h 3305520"/>
              <a:gd name="connsiteX37" fmla="*/ 1996097 w 8806309"/>
              <a:gd name="connsiteY37" fmla="*/ 3305520 h 3305520"/>
              <a:gd name="connsiteX38" fmla="*/ 1585136 w 8806309"/>
              <a:gd name="connsiteY38" fmla="*/ 3305520 h 3305520"/>
              <a:gd name="connsiteX39" fmla="*/ 1174175 w 8806309"/>
              <a:gd name="connsiteY39" fmla="*/ 3305520 h 3305520"/>
              <a:gd name="connsiteX40" fmla="*/ 851277 w 8806309"/>
              <a:gd name="connsiteY40" fmla="*/ 3305520 h 3305520"/>
              <a:gd name="connsiteX41" fmla="*/ 0 w 8806309"/>
              <a:gd name="connsiteY41" fmla="*/ 3305520 h 3305520"/>
              <a:gd name="connsiteX42" fmla="*/ 0 w 8806309"/>
              <a:gd name="connsiteY42" fmla="*/ 2754600 h 3305520"/>
              <a:gd name="connsiteX43" fmla="*/ 0 w 8806309"/>
              <a:gd name="connsiteY43" fmla="*/ 2203680 h 3305520"/>
              <a:gd name="connsiteX44" fmla="*/ 0 w 8806309"/>
              <a:gd name="connsiteY44" fmla="*/ 1751926 h 3305520"/>
              <a:gd name="connsiteX45" fmla="*/ 0 w 8806309"/>
              <a:gd name="connsiteY45" fmla="*/ 1234061 h 3305520"/>
              <a:gd name="connsiteX46" fmla="*/ 0 w 8806309"/>
              <a:gd name="connsiteY46" fmla="*/ 782306 h 3305520"/>
              <a:gd name="connsiteX47" fmla="*/ 0 w 8806309"/>
              <a:gd name="connsiteY47" fmla="*/ 0 h 330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06309" h="3305520" extrusionOk="0">
                <a:moveTo>
                  <a:pt x="0" y="0"/>
                </a:moveTo>
                <a:cubicBezTo>
                  <a:pt x="152564" y="-64914"/>
                  <a:pt x="514428" y="35786"/>
                  <a:pt x="675150" y="0"/>
                </a:cubicBezTo>
                <a:cubicBezTo>
                  <a:pt x="835872" y="-35786"/>
                  <a:pt x="882218" y="33716"/>
                  <a:pt x="1086111" y="0"/>
                </a:cubicBezTo>
                <a:cubicBezTo>
                  <a:pt x="1290004" y="-33716"/>
                  <a:pt x="1309129" y="13869"/>
                  <a:pt x="1497073" y="0"/>
                </a:cubicBezTo>
                <a:cubicBezTo>
                  <a:pt x="1685017" y="-13869"/>
                  <a:pt x="1916235" y="667"/>
                  <a:pt x="2260286" y="0"/>
                </a:cubicBezTo>
                <a:cubicBezTo>
                  <a:pt x="2604337" y="-667"/>
                  <a:pt x="2468990" y="10065"/>
                  <a:pt x="2671247" y="0"/>
                </a:cubicBezTo>
                <a:cubicBezTo>
                  <a:pt x="2873504" y="-10065"/>
                  <a:pt x="2842959" y="3958"/>
                  <a:pt x="2994145" y="0"/>
                </a:cubicBezTo>
                <a:cubicBezTo>
                  <a:pt x="3145331" y="-3958"/>
                  <a:pt x="3201901" y="17137"/>
                  <a:pt x="3317043" y="0"/>
                </a:cubicBezTo>
                <a:cubicBezTo>
                  <a:pt x="3432185" y="-17137"/>
                  <a:pt x="3672959" y="34337"/>
                  <a:pt x="3904130" y="0"/>
                </a:cubicBezTo>
                <a:cubicBezTo>
                  <a:pt x="4135301" y="-34337"/>
                  <a:pt x="4347562" y="24477"/>
                  <a:pt x="4491218" y="0"/>
                </a:cubicBezTo>
                <a:cubicBezTo>
                  <a:pt x="4634874" y="-24477"/>
                  <a:pt x="4969543" y="33813"/>
                  <a:pt x="5166368" y="0"/>
                </a:cubicBezTo>
                <a:cubicBezTo>
                  <a:pt x="5363193" y="-33813"/>
                  <a:pt x="5583348" y="72717"/>
                  <a:pt x="5841518" y="0"/>
                </a:cubicBezTo>
                <a:cubicBezTo>
                  <a:pt x="6099688" y="-72717"/>
                  <a:pt x="6216757" y="18742"/>
                  <a:pt x="6340542" y="0"/>
                </a:cubicBezTo>
                <a:cubicBezTo>
                  <a:pt x="6464327" y="-18742"/>
                  <a:pt x="6643231" y="20771"/>
                  <a:pt x="6751504" y="0"/>
                </a:cubicBezTo>
                <a:cubicBezTo>
                  <a:pt x="6859777" y="-20771"/>
                  <a:pt x="7260681" y="22367"/>
                  <a:pt x="7514717" y="0"/>
                </a:cubicBezTo>
                <a:cubicBezTo>
                  <a:pt x="7768753" y="-22367"/>
                  <a:pt x="7770103" y="31937"/>
                  <a:pt x="7837615" y="0"/>
                </a:cubicBezTo>
                <a:cubicBezTo>
                  <a:pt x="7905127" y="-31937"/>
                  <a:pt x="8079063" y="1372"/>
                  <a:pt x="8160513" y="0"/>
                </a:cubicBezTo>
                <a:cubicBezTo>
                  <a:pt x="8241963" y="-1372"/>
                  <a:pt x="8512230" y="41364"/>
                  <a:pt x="8806309" y="0"/>
                </a:cubicBezTo>
                <a:cubicBezTo>
                  <a:pt x="8857048" y="243535"/>
                  <a:pt x="8778266" y="384405"/>
                  <a:pt x="8806309" y="583975"/>
                </a:cubicBezTo>
                <a:cubicBezTo>
                  <a:pt x="8834352" y="783546"/>
                  <a:pt x="8804050" y="996638"/>
                  <a:pt x="8806309" y="1101840"/>
                </a:cubicBezTo>
                <a:cubicBezTo>
                  <a:pt x="8808568" y="1207042"/>
                  <a:pt x="8768172" y="1487685"/>
                  <a:pt x="8806309" y="1652760"/>
                </a:cubicBezTo>
                <a:cubicBezTo>
                  <a:pt x="8844446" y="1817835"/>
                  <a:pt x="8767190" y="2011345"/>
                  <a:pt x="8806309" y="2203680"/>
                </a:cubicBezTo>
                <a:cubicBezTo>
                  <a:pt x="8845428" y="2396015"/>
                  <a:pt x="8772774" y="2540135"/>
                  <a:pt x="8806309" y="2655434"/>
                </a:cubicBezTo>
                <a:cubicBezTo>
                  <a:pt x="8839844" y="2770733"/>
                  <a:pt x="8742799" y="3055644"/>
                  <a:pt x="8806309" y="3305520"/>
                </a:cubicBezTo>
                <a:cubicBezTo>
                  <a:pt x="8694534" y="3346921"/>
                  <a:pt x="8562277" y="3260655"/>
                  <a:pt x="8395348" y="3305520"/>
                </a:cubicBezTo>
                <a:cubicBezTo>
                  <a:pt x="8228419" y="3350385"/>
                  <a:pt x="8131487" y="3295706"/>
                  <a:pt x="7896324" y="3305520"/>
                </a:cubicBezTo>
                <a:cubicBezTo>
                  <a:pt x="7661161" y="3315334"/>
                  <a:pt x="7509085" y="3284846"/>
                  <a:pt x="7397300" y="3305520"/>
                </a:cubicBezTo>
                <a:cubicBezTo>
                  <a:pt x="7285515" y="3326194"/>
                  <a:pt x="6903251" y="3299698"/>
                  <a:pt x="6722149" y="3305520"/>
                </a:cubicBezTo>
                <a:cubicBezTo>
                  <a:pt x="6541047" y="3311342"/>
                  <a:pt x="6417897" y="3279924"/>
                  <a:pt x="6223125" y="3305520"/>
                </a:cubicBezTo>
                <a:cubicBezTo>
                  <a:pt x="6028353" y="3331116"/>
                  <a:pt x="5922751" y="3304823"/>
                  <a:pt x="5812164" y="3305520"/>
                </a:cubicBezTo>
                <a:cubicBezTo>
                  <a:pt x="5701577" y="3306217"/>
                  <a:pt x="5649140" y="3284430"/>
                  <a:pt x="5489266" y="3305520"/>
                </a:cubicBezTo>
                <a:cubicBezTo>
                  <a:pt x="5329392" y="3326610"/>
                  <a:pt x="5030528" y="3223219"/>
                  <a:pt x="4726052" y="3305520"/>
                </a:cubicBezTo>
                <a:cubicBezTo>
                  <a:pt x="4421576" y="3387821"/>
                  <a:pt x="4500579" y="3271517"/>
                  <a:pt x="4403155" y="3305520"/>
                </a:cubicBezTo>
                <a:cubicBezTo>
                  <a:pt x="4305731" y="3339523"/>
                  <a:pt x="4144618" y="3298582"/>
                  <a:pt x="3992193" y="3305520"/>
                </a:cubicBezTo>
                <a:cubicBezTo>
                  <a:pt x="3839768" y="3312458"/>
                  <a:pt x="3596188" y="3302524"/>
                  <a:pt x="3493169" y="3305520"/>
                </a:cubicBezTo>
                <a:cubicBezTo>
                  <a:pt x="3390150" y="3308516"/>
                  <a:pt x="3268576" y="3294880"/>
                  <a:pt x="3082208" y="3305520"/>
                </a:cubicBezTo>
                <a:cubicBezTo>
                  <a:pt x="2895840" y="3316160"/>
                  <a:pt x="2825983" y="3298828"/>
                  <a:pt x="2671247" y="3305520"/>
                </a:cubicBezTo>
                <a:cubicBezTo>
                  <a:pt x="2516511" y="3312212"/>
                  <a:pt x="2197719" y="3224863"/>
                  <a:pt x="1996097" y="3305520"/>
                </a:cubicBezTo>
                <a:cubicBezTo>
                  <a:pt x="1794475" y="3386177"/>
                  <a:pt x="1731294" y="3265162"/>
                  <a:pt x="1585136" y="3305520"/>
                </a:cubicBezTo>
                <a:cubicBezTo>
                  <a:pt x="1438978" y="3345878"/>
                  <a:pt x="1378968" y="3304576"/>
                  <a:pt x="1174175" y="3305520"/>
                </a:cubicBezTo>
                <a:cubicBezTo>
                  <a:pt x="969382" y="3306464"/>
                  <a:pt x="932463" y="3277240"/>
                  <a:pt x="851277" y="3305520"/>
                </a:cubicBezTo>
                <a:cubicBezTo>
                  <a:pt x="770091" y="3333800"/>
                  <a:pt x="185094" y="3212670"/>
                  <a:pt x="0" y="3305520"/>
                </a:cubicBezTo>
                <a:cubicBezTo>
                  <a:pt x="-9761" y="3106815"/>
                  <a:pt x="33338" y="2934835"/>
                  <a:pt x="0" y="2754600"/>
                </a:cubicBezTo>
                <a:cubicBezTo>
                  <a:pt x="-33338" y="2574365"/>
                  <a:pt x="13658" y="2320874"/>
                  <a:pt x="0" y="2203680"/>
                </a:cubicBezTo>
                <a:cubicBezTo>
                  <a:pt x="-13658" y="2086486"/>
                  <a:pt x="5323" y="1922319"/>
                  <a:pt x="0" y="1751926"/>
                </a:cubicBezTo>
                <a:cubicBezTo>
                  <a:pt x="-5323" y="1581533"/>
                  <a:pt x="24555" y="1439040"/>
                  <a:pt x="0" y="1234061"/>
                </a:cubicBezTo>
                <a:cubicBezTo>
                  <a:pt x="-24555" y="1029083"/>
                  <a:pt x="47184" y="937161"/>
                  <a:pt x="0" y="782306"/>
                </a:cubicBezTo>
                <a:cubicBezTo>
                  <a:pt x="-47184" y="627451"/>
                  <a:pt x="17923" y="307549"/>
                  <a:pt x="0" y="0"/>
                </a:cubicBezTo>
                <a:close/>
              </a:path>
            </a:pathLst>
          </a:custGeom>
          <a:ln>
            <a:solidFill>
              <a:schemeClr val="tx1"/>
            </a:solidFill>
            <a:extLst>
              <a:ext uri="{C807C97D-BFC1-408E-A445-0C87EB9F89A2}">
                <ask:lineSketchStyleProps xmlns:ask="http://schemas.microsoft.com/office/drawing/2018/sketchyshapes" sd="1312303173">
                  <ask:type>
                    <ask:lineSketchScribble/>
                  </ask:type>
                </ask:lineSketchStyleProps>
              </a:ext>
            </a:extLst>
          </a:ln>
        </p:spPr>
        <p:txBody>
          <a:bodyPr wrap="square">
            <a:spAutoFit/>
          </a:bodyPr>
          <a:lstStyle/>
          <a:p>
            <a:pPr eaLnBrk="1" hangingPunct="1">
              <a:spcBef>
                <a:spcPct val="0"/>
              </a:spcBef>
              <a:buFont typeface="Arial" panose="020B0604020202020204" pitchFamily="34" charset="0"/>
              <a:buChar char="•"/>
            </a:pPr>
            <a:r>
              <a:rPr lang="en-GB" altLang="en-US" sz="2800" dirty="0">
                <a:solidFill>
                  <a:srgbClr val="000000"/>
                </a:solidFill>
                <a:latin typeface="Comic Sans MS" panose="030F0702030302020204" pitchFamily="66" charset="0"/>
              </a:rPr>
              <a:t>Take 5 School</a:t>
            </a:r>
          </a:p>
          <a:p>
            <a:pPr eaLnBrk="1" hangingPunct="1">
              <a:spcBef>
                <a:spcPct val="0"/>
              </a:spcBef>
              <a:buFont typeface="Arial" panose="020B0604020202020204" pitchFamily="34" charset="0"/>
              <a:buChar char="•"/>
            </a:pPr>
            <a:endParaRPr lang="en-GB" altLang="en-US" sz="2800" dirty="0">
              <a:solidFill>
                <a:srgbClr val="000000"/>
              </a:solidFill>
              <a:latin typeface="Comic Sans MS" panose="030F0702030302020204" pitchFamily="66" charset="0"/>
            </a:endParaRPr>
          </a:p>
          <a:p>
            <a:pPr eaLnBrk="1" hangingPunct="1">
              <a:spcBef>
                <a:spcPct val="0"/>
              </a:spcBef>
              <a:buFont typeface="Arial" panose="020B0604020202020204" pitchFamily="34" charset="0"/>
              <a:buChar char="•"/>
            </a:pPr>
            <a:r>
              <a:rPr lang="en-GB" altLang="en-US" sz="2800" dirty="0">
                <a:solidFill>
                  <a:srgbClr val="000000"/>
                </a:solidFill>
                <a:latin typeface="Comic Sans MS" panose="030F0702030302020204" pitchFamily="66" charset="0"/>
              </a:rPr>
              <a:t>Trained counsellor in school each week.</a:t>
            </a:r>
          </a:p>
          <a:p>
            <a:pPr eaLnBrk="1" hangingPunct="1">
              <a:spcBef>
                <a:spcPct val="0"/>
              </a:spcBef>
              <a:buFont typeface="Arial" panose="020B0604020202020204" pitchFamily="34" charset="0"/>
              <a:buChar char="•"/>
            </a:pPr>
            <a:endParaRPr lang="en-GB" altLang="en-US" sz="2800" dirty="0">
              <a:solidFill>
                <a:srgbClr val="000000"/>
              </a:solidFill>
              <a:latin typeface="Comic Sans MS" panose="030F0702030302020204" pitchFamily="66" charset="0"/>
            </a:endParaRPr>
          </a:p>
          <a:p>
            <a:pPr eaLnBrk="1" hangingPunct="1">
              <a:spcBef>
                <a:spcPct val="0"/>
              </a:spcBef>
              <a:buFont typeface="Arial" panose="020B0604020202020204" pitchFamily="34" charset="0"/>
              <a:buChar char="•"/>
            </a:pPr>
            <a:r>
              <a:rPr lang="en-GB" altLang="en-US" sz="2800" dirty="0">
                <a:solidFill>
                  <a:srgbClr val="000000"/>
                </a:solidFill>
                <a:latin typeface="Comic Sans MS" panose="030F0702030302020204" pitchFamily="66" charset="0"/>
              </a:rPr>
              <a:t>Pupils visit the counsellor  for a variety of reasons and issues such as anxiety, coping with an illness in the family or bereavement.</a:t>
            </a:r>
          </a:p>
          <a:p>
            <a:pPr marL="0" indent="0" eaLnBrk="1" hangingPunct="1">
              <a:spcBef>
                <a:spcPct val="0"/>
              </a:spcBef>
              <a:buNone/>
            </a:pPr>
            <a:r>
              <a:rPr lang="en-GB" altLang="en-US" sz="3600" dirty="0">
                <a:solidFill>
                  <a:srgbClr val="000000"/>
                </a:solidFill>
                <a:latin typeface="Times New Roman" panose="02020603050405020304" pitchFamily="18" charset="0"/>
              </a:rPr>
              <a:t> </a:t>
            </a:r>
          </a:p>
        </p:txBody>
      </p:sp>
      <p:pic>
        <p:nvPicPr>
          <p:cNvPr id="1027" name="Picture 3">
            <a:extLst>
              <a:ext uri="{FF2B5EF4-FFF2-40B4-BE49-F238E27FC236}">
                <a16:creationId xmlns:a16="http://schemas.microsoft.com/office/drawing/2014/main" id="{8EA04D4C-AB73-CC8F-109B-6F450260E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5105"/>
            <a:ext cx="9144000" cy="249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C5B4CB2-9EB1-4EAF-A2B7-1AA00AF9B140}"/>
              </a:ext>
            </a:extLst>
          </p:cNvPr>
          <p:cNvSpPr>
            <a:spLocks noGrp="1" noRot="1" noChangeAspect="1" noMove="1" noResize="1" noEditPoints="1" noAdjustHandles="1" noChangeArrowheads="1" noChangeShapeType="1" noTextEdit="1"/>
          </p:cNvSpPr>
          <p:nvPr/>
        </p:nvSpPr>
        <p:spPr>
          <a:xfrm>
            <a:off x="0" y="857250"/>
            <a:ext cx="91424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 name="Title 1">
            <a:extLst>
              <a:ext uri="{FF2B5EF4-FFF2-40B4-BE49-F238E27FC236}">
                <a16:creationId xmlns:a16="http://schemas.microsoft.com/office/drawing/2014/main" id="{957FA7B6-E838-44E6-8D8C-365EB411E498}"/>
              </a:ext>
            </a:extLst>
          </p:cNvPr>
          <p:cNvSpPr>
            <a:spLocks noGrp="1"/>
          </p:cNvSpPr>
          <p:nvPr>
            <p:ph type="title"/>
          </p:nvPr>
        </p:nvSpPr>
        <p:spPr>
          <a:xfrm>
            <a:off x="482600" y="1339850"/>
            <a:ext cx="2765425" cy="4146550"/>
          </a:xfrm>
        </p:spPr>
        <p:txBody>
          <a:bodyPr/>
          <a:lstStyle/>
          <a:p>
            <a:pPr algn="r" eaLnBrk="1" fontAlgn="auto" hangingPunct="1">
              <a:spcAft>
                <a:spcPts val="0"/>
              </a:spcAft>
              <a:defRPr/>
            </a:pPr>
            <a:r>
              <a:rPr lang="en-GB" sz="3600" dirty="0">
                <a:solidFill>
                  <a:srgbClr val="FFFFFF"/>
                </a:solidFill>
              </a:rPr>
              <a:t>Challenges facing Y8 pupils</a:t>
            </a:r>
            <a:endParaRPr lang="en-US" sz="3600" dirty="0">
              <a:solidFill>
                <a:srgbClr val="FFFFFF"/>
              </a:solidFill>
            </a:endParaRPr>
          </a:p>
        </p:txBody>
      </p:sp>
      <p:sp>
        <p:nvSpPr>
          <p:cNvPr id="48135" name="Content Placeholder 2">
            <a:extLst>
              <a:ext uri="{FF2B5EF4-FFF2-40B4-BE49-F238E27FC236}">
                <a16:creationId xmlns:a16="http://schemas.microsoft.com/office/drawing/2014/main" id="{D18CF579-89E3-498C-8248-814A46B9A3DE}"/>
              </a:ext>
            </a:extLst>
          </p:cNvPr>
          <p:cNvSpPr>
            <a:spLocks noGrp="1" noChangeArrowheads="1"/>
          </p:cNvSpPr>
          <p:nvPr>
            <p:ph idx="1"/>
          </p:nvPr>
        </p:nvSpPr>
        <p:spPr>
          <a:xfrm>
            <a:off x="582290" y="1916832"/>
            <a:ext cx="7977832" cy="4543425"/>
          </a:xfrm>
          <a:custGeom>
            <a:avLst/>
            <a:gdLst>
              <a:gd name="connsiteX0" fmla="*/ 0 w 7977832"/>
              <a:gd name="connsiteY0" fmla="*/ 0 h 4543425"/>
              <a:gd name="connsiteX1" fmla="*/ 330510 w 7977832"/>
              <a:gd name="connsiteY1" fmla="*/ 0 h 4543425"/>
              <a:gd name="connsiteX2" fmla="*/ 980134 w 7977832"/>
              <a:gd name="connsiteY2" fmla="*/ 0 h 4543425"/>
              <a:gd name="connsiteX3" fmla="*/ 1310644 w 7977832"/>
              <a:gd name="connsiteY3" fmla="*/ 0 h 4543425"/>
              <a:gd name="connsiteX4" fmla="*/ 1800711 w 7977832"/>
              <a:gd name="connsiteY4" fmla="*/ 0 h 4543425"/>
              <a:gd name="connsiteX5" fmla="*/ 2370556 w 7977832"/>
              <a:gd name="connsiteY5" fmla="*/ 0 h 4543425"/>
              <a:gd name="connsiteX6" fmla="*/ 2780844 w 7977832"/>
              <a:gd name="connsiteY6" fmla="*/ 0 h 4543425"/>
              <a:gd name="connsiteX7" fmla="*/ 3111354 w 7977832"/>
              <a:gd name="connsiteY7" fmla="*/ 0 h 4543425"/>
              <a:gd name="connsiteX8" fmla="*/ 3521643 w 7977832"/>
              <a:gd name="connsiteY8" fmla="*/ 0 h 4543425"/>
              <a:gd name="connsiteX9" fmla="*/ 4171266 w 7977832"/>
              <a:gd name="connsiteY9" fmla="*/ 0 h 4543425"/>
              <a:gd name="connsiteX10" fmla="*/ 4661333 w 7977832"/>
              <a:gd name="connsiteY10" fmla="*/ 0 h 4543425"/>
              <a:gd name="connsiteX11" fmla="*/ 5071622 w 7977832"/>
              <a:gd name="connsiteY11" fmla="*/ 0 h 4543425"/>
              <a:gd name="connsiteX12" fmla="*/ 5402132 w 7977832"/>
              <a:gd name="connsiteY12" fmla="*/ 0 h 4543425"/>
              <a:gd name="connsiteX13" fmla="*/ 5732642 w 7977832"/>
              <a:gd name="connsiteY13" fmla="*/ 0 h 4543425"/>
              <a:gd name="connsiteX14" fmla="*/ 6142931 w 7977832"/>
              <a:gd name="connsiteY14" fmla="*/ 0 h 4543425"/>
              <a:gd name="connsiteX15" fmla="*/ 6792554 w 7977832"/>
              <a:gd name="connsiteY15" fmla="*/ 0 h 4543425"/>
              <a:gd name="connsiteX16" fmla="*/ 7362399 w 7977832"/>
              <a:gd name="connsiteY16" fmla="*/ 0 h 4543425"/>
              <a:gd name="connsiteX17" fmla="*/ 7977832 w 7977832"/>
              <a:gd name="connsiteY17" fmla="*/ 0 h 4543425"/>
              <a:gd name="connsiteX18" fmla="*/ 7977832 w 7977832"/>
              <a:gd name="connsiteY18" fmla="*/ 613362 h 4543425"/>
              <a:gd name="connsiteX19" fmla="*/ 7977832 w 7977832"/>
              <a:gd name="connsiteY19" fmla="*/ 1090422 h 4543425"/>
              <a:gd name="connsiteX20" fmla="*/ 7977832 w 7977832"/>
              <a:gd name="connsiteY20" fmla="*/ 1658350 h 4543425"/>
              <a:gd name="connsiteX21" fmla="*/ 7977832 w 7977832"/>
              <a:gd name="connsiteY21" fmla="*/ 2226278 h 4543425"/>
              <a:gd name="connsiteX22" fmla="*/ 7977832 w 7977832"/>
              <a:gd name="connsiteY22" fmla="*/ 2657904 h 4543425"/>
              <a:gd name="connsiteX23" fmla="*/ 7977832 w 7977832"/>
              <a:gd name="connsiteY23" fmla="*/ 3316700 h 4543425"/>
              <a:gd name="connsiteX24" fmla="*/ 7977832 w 7977832"/>
              <a:gd name="connsiteY24" fmla="*/ 3975497 h 4543425"/>
              <a:gd name="connsiteX25" fmla="*/ 7977832 w 7977832"/>
              <a:gd name="connsiteY25" fmla="*/ 4543425 h 4543425"/>
              <a:gd name="connsiteX26" fmla="*/ 7487765 w 7977832"/>
              <a:gd name="connsiteY26" fmla="*/ 4543425 h 4543425"/>
              <a:gd name="connsiteX27" fmla="*/ 6838142 w 7977832"/>
              <a:gd name="connsiteY27" fmla="*/ 4543425 h 4543425"/>
              <a:gd name="connsiteX28" fmla="*/ 6108740 w 7977832"/>
              <a:gd name="connsiteY28" fmla="*/ 4543425 h 4543425"/>
              <a:gd name="connsiteX29" fmla="*/ 5618673 w 7977832"/>
              <a:gd name="connsiteY29" fmla="*/ 4543425 h 4543425"/>
              <a:gd name="connsiteX30" fmla="*/ 5288163 w 7977832"/>
              <a:gd name="connsiteY30" fmla="*/ 4543425 h 4543425"/>
              <a:gd name="connsiteX31" fmla="*/ 4877874 w 7977832"/>
              <a:gd name="connsiteY31" fmla="*/ 4543425 h 4543425"/>
              <a:gd name="connsiteX32" fmla="*/ 4387808 w 7977832"/>
              <a:gd name="connsiteY32" fmla="*/ 4543425 h 4543425"/>
              <a:gd name="connsiteX33" fmla="*/ 3738184 w 7977832"/>
              <a:gd name="connsiteY33" fmla="*/ 4543425 h 4543425"/>
              <a:gd name="connsiteX34" fmla="*/ 3248117 w 7977832"/>
              <a:gd name="connsiteY34" fmla="*/ 4543425 h 4543425"/>
              <a:gd name="connsiteX35" fmla="*/ 2758050 w 7977832"/>
              <a:gd name="connsiteY35" fmla="*/ 4543425 h 4543425"/>
              <a:gd name="connsiteX36" fmla="*/ 2347762 w 7977832"/>
              <a:gd name="connsiteY36" fmla="*/ 4543425 h 4543425"/>
              <a:gd name="connsiteX37" fmla="*/ 1618360 w 7977832"/>
              <a:gd name="connsiteY37" fmla="*/ 4543425 h 4543425"/>
              <a:gd name="connsiteX38" fmla="*/ 1287850 w 7977832"/>
              <a:gd name="connsiteY38" fmla="*/ 4543425 h 4543425"/>
              <a:gd name="connsiteX39" fmla="*/ 638227 w 7977832"/>
              <a:gd name="connsiteY39" fmla="*/ 4543425 h 4543425"/>
              <a:gd name="connsiteX40" fmla="*/ 0 w 7977832"/>
              <a:gd name="connsiteY40" fmla="*/ 4543425 h 4543425"/>
              <a:gd name="connsiteX41" fmla="*/ 0 w 7977832"/>
              <a:gd name="connsiteY41" fmla="*/ 4020931 h 4543425"/>
              <a:gd name="connsiteX42" fmla="*/ 0 w 7977832"/>
              <a:gd name="connsiteY42" fmla="*/ 3498437 h 4543425"/>
              <a:gd name="connsiteX43" fmla="*/ 0 w 7977832"/>
              <a:gd name="connsiteY43" fmla="*/ 2839641 h 4543425"/>
              <a:gd name="connsiteX44" fmla="*/ 0 w 7977832"/>
              <a:gd name="connsiteY44" fmla="*/ 2271713 h 4543425"/>
              <a:gd name="connsiteX45" fmla="*/ 0 w 7977832"/>
              <a:gd name="connsiteY45" fmla="*/ 1749219 h 4543425"/>
              <a:gd name="connsiteX46" fmla="*/ 0 w 7977832"/>
              <a:gd name="connsiteY46" fmla="*/ 1135856 h 4543425"/>
              <a:gd name="connsiteX47" fmla="*/ 0 w 7977832"/>
              <a:gd name="connsiteY47" fmla="*/ 704231 h 4543425"/>
              <a:gd name="connsiteX48" fmla="*/ 0 w 7977832"/>
              <a:gd name="connsiteY48" fmla="*/ 0 h 45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977832" h="4543425" extrusionOk="0">
                <a:moveTo>
                  <a:pt x="0" y="0"/>
                </a:moveTo>
                <a:cubicBezTo>
                  <a:pt x="161235" y="-15742"/>
                  <a:pt x="250561" y="23582"/>
                  <a:pt x="330510" y="0"/>
                </a:cubicBezTo>
                <a:cubicBezTo>
                  <a:pt x="410459" y="-23582"/>
                  <a:pt x="847493" y="47443"/>
                  <a:pt x="980134" y="0"/>
                </a:cubicBezTo>
                <a:cubicBezTo>
                  <a:pt x="1112775" y="-47443"/>
                  <a:pt x="1215878" y="3163"/>
                  <a:pt x="1310644" y="0"/>
                </a:cubicBezTo>
                <a:cubicBezTo>
                  <a:pt x="1405410" y="-3163"/>
                  <a:pt x="1673780" y="57691"/>
                  <a:pt x="1800711" y="0"/>
                </a:cubicBezTo>
                <a:cubicBezTo>
                  <a:pt x="1927642" y="-57691"/>
                  <a:pt x="2112623" y="46404"/>
                  <a:pt x="2370556" y="0"/>
                </a:cubicBezTo>
                <a:cubicBezTo>
                  <a:pt x="2628489" y="-46404"/>
                  <a:pt x="2685220" y="4194"/>
                  <a:pt x="2780844" y="0"/>
                </a:cubicBezTo>
                <a:cubicBezTo>
                  <a:pt x="2876468" y="-4194"/>
                  <a:pt x="3008761" y="12041"/>
                  <a:pt x="3111354" y="0"/>
                </a:cubicBezTo>
                <a:cubicBezTo>
                  <a:pt x="3213947" y="-12041"/>
                  <a:pt x="3354096" y="13665"/>
                  <a:pt x="3521643" y="0"/>
                </a:cubicBezTo>
                <a:cubicBezTo>
                  <a:pt x="3689190" y="-13665"/>
                  <a:pt x="3932309" y="47399"/>
                  <a:pt x="4171266" y="0"/>
                </a:cubicBezTo>
                <a:cubicBezTo>
                  <a:pt x="4410223" y="-47399"/>
                  <a:pt x="4469587" y="48524"/>
                  <a:pt x="4661333" y="0"/>
                </a:cubicBezTo>
                <a:cubicBezTo>
                  <a:pt x="4853079" y="-48524"/>
                  <a:pt x="4886351" y="11485"/>
                  <a:pt x="5071622" y="0"/>
                </a:cubicBezTo>
                <a:cubicBezTo>
                  <a:pt x="5256893" y="-11485"/>
                  <a:pt x="5261595" y="27527"/>
                  <a:pt x="5402132" y="0"/>
                </a:cubicBezTo>
                <a:cubicBezTo>
                  <a:pt x="5542669" y="-27527"/>
                  <a:pt x="5630474" y="38645"/>
                  <a:pt x="5732642" y="0"/>
                </a:cubicBezTo>
                <a:cubicBezTo>
                  <a:pt x="5834810" y="-38645"/>
                  <a:pt x="5955289" y="3776"/>
                  <a:pt x="6142931" y="0"/>
                </a:cubicBezTo>
                <a:cubicBezTo>
                  <a:pt x="6330573" y="-3776"/>
                  <a:pt x="6576633" y="42254"/>
                  <a:pt x="6792554" y="0"/>
                </a:cubicBezTo>
                <a:cubicBezTo>
                  <a:pt x="7008475" y="-42254"/>
                  <a:pt x="7231297" y="24154"/>
                  <a:pt x="7362399" y="0"/>
                </a:cubicBezTo>
                <a:cubicBezTo>
                  <a:pt x="7493501" y="-24154"/>
                  <a:pt x="7826823" y="26551"/>
                  <a:pt x="7977832" y="0"/>
                </a:cubicBezTo>
                <a:cubicBezTo>
                  <a:pt x="8046087" y="262346"/>
                  <a:pt x="7916399" y="341944"/>
                  <a:pt x="7977832" y="613362"/>
                </a:cubicBezTo>
                <a:cubicBezTo>
                  <a:pt x="8039265" y="884780"/>
                  <a:pt x="7937699" y="957655"/>
                  <a:pt x="7977832" y="1090422"/>
                </a:cubicBezTo>
                <a:cubicBezTo>
                  <a:pt x="8017965" y="1223189"/>
                  <a:pt x="7971374" y="1393967"/>
                  <a:pt x="7977832" y="1658350"/>
                </a:cubicBezTo>
                <a:cubicBezTo>
                  <a:pt x="7984290" y="1922733"/>
                  <a:pt x="7947246" y="2026023"/>
                  <a:pt x="7977832" y="2226278"/>
                </a:cubicBezTo>
                <a:cubicBezTo>
                  <a:pt x="8008418" y="2426533"/>
                  <a:pt x="7961492" y="2486915"/>
                  <a:pt x="7977832" y="2657904"/>
                </a:cubicBezTo>
                <a:cubicBezTo>
                  <a:pt x="7994172" y="2828893"/>
                  <a:pt x="7937415" y="2987798"/>
                  <a:pt x="7977832" y="3316700"/>
                </a:cubicBezTo>
                <a:cubicBezTo>
                  <a:pt x="8018249" y="3645602"/>
                  <a:pt x="7971536" y="3693710"/>
                  <a:pt x="7977832" y="3975497"/>
                </a:cubicBezTo>
                <a:cubicBezTo>
                  <a:pt x="7984128" y="4257284"/>
                  <a:pt x="7967226" y="4396779"/>
                  <a:pt x="7977832" y="4543425"/>
                </a:cubicBezTo>
                <a:cubicBezTo>
                  <a:pt x="7747963" y="4601742"/>
                  <a:pt x="7710493" y="4496294"/>
                  <a:pt x="7487765" y="4543425"/>
                </a:cubicBezTo>
                <a:cubicBezTo>
                  <a:pt x="7265037" y="4590556"/>
                  <a:pt x="7124747" y="4477560"/>
                  <a:pt x="6838142" y="4543425"/>
                </a:cubicBezTo>
                <a:cubicBezTo>
                  <a:pt x="6551537" y="4609290"/>
                  <a:pt x="6367229" y="4501671"/>
                  <a:pt x="6108740" y="4543425"/>
                </a:cubicBezTo>
                <a:cubicBezTo>
                  <a:pt x="5850251" y="4585179"/>
                  <a:pt x="5780661" y="4502547"/>
                  <a:pt x="5618673" y="4543425"/>
                </a:cubicBezTo>
                <a:cubicBezTo>
                  <a:pt x="5456685" y="4584303"/>
                  <a:pt x="5422596" y="4510768"/>
                  <a:pt x="5288163" y="4543425"/>
                </a:cubicBezTo>
                <a:cubicBezTo>
                  <a:pt x="5153730" y="4576082"/>
                  <a:pt x="5016659" y="4538837"/>
                  <a:pt x="4877874" y="4543425"/>
                </a:cubicBezTo>
                <a:cubicBezTo>
                  <a:pt x="4739089" y="4548013"/>
                  <a:pt x="4561543" y="4509990"/>
                  <a:pt x="4387808" y="4543425"/>
                </a:cubicBezTo>
                <a:cubicBezTo>
                  <a:pt x="4214073" y="4576860"/>
                  <a:pt x="4030585" y="4477244"/>
                  <a:pt x="3738184" y="4543425"/>
                </a:cubicBezTo>
                <a:cubicBezTo>
                  <a:pt x="3445783" y="4609606"/>
                  <a:pt x="3372189" y="4507114"/>
                  <a:pt x="3248117" y="4543425"/>
                </a:cubicBezTo>
                <a:cubicBezTo>
                  <a:pt x="3124045" y="4579736"/>
                  <a:pt x="2930760" y="4521954"/>
                  <a:pt x="2758050" y="4543425"/>
                </a:cubicBezTo>
                <a:cubicBezTo>
                  <a:pt x="2585340" y="4564896"/>
                  <a:pt x="2456920" y="4527399"/>
                  <a:pt x="2347762" y="4543425"/>
                </a:cubicBezTo>
                <a:cubicBezTo>
                  <a:pt x="2238604" y="4559451"/>
                  <a:pt x="1859418" y="4482346"/>
                  <a:pt x="1618360" y="4543425"/>
                </a:cubicBezTo>
                <a:cubicBezTo>
                  <a:pt x="1377302" y="4604504"/>
                  <a:pt x="1435199" y="4506002"/>
                  <a:pt x="1287850" y="4543425"/>
                </a:cubicBezTo>
                <a:cubicBezTo>
                  <a:pt x="1140501" y="4580848"/>
                  <a:pt x="830014" y="4505945"/>
                  <a:pt x="638227" y="4543425"/>
                </a:cubicBezTo>
                <a:cubicBezTo>
                  <a:pt x="446440" y="4580905"/>
                  <a:pt x="226382" y="4533797"/>
                  <a:pt x="0" y="4543425"/>
                </a:cubicBezTo>
                <a:cubicBezTo>
                  <a:pt x="-29836" y="4400146"/>
                  <a:pt x="2558" y="4180801"/>
                  <a:pt x="0" y="4020931"/>
                </a:cubicBezTo>
                <a:cubicBezTo>
                  <a:pt x="-2558" y="3861061"/>
                  <a:pt x="34497" y="3653204"/>
                  <a:pt x="0" y="3498437"/>
                </a:cubicBezTo>
                <a:cubicBezTo>
                  <a:pt x="-34497" y="3343670"/>
                  <a:pt x="73693" y="3072195"/>
                  <a:pt x="0" y="2839641"/>
                </a:cubicBezTo>
                <a:cubicBezTo>
                  <a:pt x="-73693" y="2607087"/>
                  <a:pt x="52417" y="2446946"/>
                  <a:pt x="0" y="2271713"/>
                </a:cubicBezTo>
                <a:cubicBezTo>
                  <a:pt x="-52417" y="2096480"/>
                  <a:pt x="39720" y="1903039"/>
                  <a:pt x="0" y="1749219"/>
                </a:cubicBezTo>
                <a:cubicBezTo>
                  <a:pt x="-39720" y="1595399"/>
                  <a:pt x="68233" y="1263601"/>
                  <a:pt x="0" y="1135856"/>
                </a:cubicBezTo>
                <a:cubicBezTo>
                  <a:pt x="-68233" y="1008111"/>
                  <a:pt x="14019" y="867943"/>
                  <a:pt x="0" y="704231"/>
                </a:cubicBezTo>
                <a:cubicBezTo>
                  <a:pt x="-14019" y="540519"/>
                  <a:pt x="35842" y="319567"/>
                  <a:pt x="0" y="0"/>
                </a:cubicBezTo>
                <a:close/>
              </a:path>
            </a:pathLst>
          </a:custGeom>
          <a:ln>
            <a:solidFill>
              <a:schemeClr val="tx1"/>
            </a:solidFill>
            <a:extLst>
              <a:ext uri="{C807C97D-BFC1-408E-A445-0C87EB9F89A2}">
                <ask:lineSketchStyleProps xmlns:ask="http://schemas.microsoft.com/office/drawing/2018/sketchyshapes" sd="775965966">
                  <ask:type>
                    <ask:lineSketchScribble/>
                  </ask:type>
                </ask:lineSketchStyleProps>
              </a:ext>
            </a:extLst>
          </a:ln>
        </p:spPr>
        <p:txBody>
          <a:bodyPr anchor="ctr"/>
          <a:lstStyle/>
          <a:p>
            <a:pPr eaLnBrk="1" hangingPunct="1">
              <a:buFont typeface="Arial" panose="020B0604020202020204" pitchFamily="34" charset="0"/>
              <a:buChar char="•"/>
            </a:pPr>
            <a:r>
              <a:rPr lang="en-GB" altLang="en-US" sz="3200" dirty="0">
                <a:latin typeface="Comic Sans MS" panose="030F0702030302020204" pitchFamily="66" charset="0"/>
              </a:rPr>
              <a:t>Organising books</a:t>
            </a:r>
          </a:p>
          <a:p>
            <a:pPr eaLnBrk="1" hangingPunct="1">
              <a:buFont typeface="Arial" panose="020B0604020202020204" pitchFamily="34" charset="0"/>
              <a:buChar char="•"/>
            </a:pPr>
            <a:endParaRPr lang="en-GB" altLang="en-US" sz="3200" dirty="0">
              <a:latin typeface="Comic Sans MS" panose="030F0702030302020204" pitchFamily="66" charset="0"/>
            </a:endParaRPr>
          </a:p>
          <a:p>
            <a:pPr eaLnBrk="1" hangingPunct="1">
              <a:buFont typeface="Arial" panose="020B0604020202020204" pitchFamily="34" charset="0"/>
              <a:buChar char="•"/>
            </a:pPr>
            <a:r>
              <a:rPr lang="en-GB" altLang="en-US" sz="3200" dirty="0">
                <a:latin typeface="Comic Sans MS" panose="030F0702030302020204" pitchFamily="66" charset="0"/>
              </a:rPr>
              <a:t>Keeping on top of homework</a:t>
            </a:r>
          </a:p>
          <a:p>
            <a:pPr eaLnBrk="1" hangingPunct="1">
              <a:buFont typeface="Arial" panose="020B0604020202020204" pitchFamily="34" charset="0"/>
              <a:buChar char="•"/>
            </a:pPr>
            <a:endParaRPr lang="en-GB" altLang="en-US" sz="3200" dirty="0">
              <a:latin typeface="Comic Sans MS" panose="030F0702030302020204" pitchFamily="66" charset="0"/>
            </a:endParaRPr>
          </a:p>
          <a:p>
            <a:pPr eaLnBrk="1" hangingPunct="1">
              <a:buFont typeface="Arial" panose="020B0604020202020204" pitchFamily="34" charset="0"/>
              <a:buChar char="•"/>
            </a:pPr>
            <a:r>
              <a:rPr lang="en-GB" altLang="en-US" sz="3200" dirty="0">
                <a:latin typeface="Comic Sans MS" panose="030F0702030302020204" pitchFamily="66" charset="0"/>
              </a:rPr>
              <a:t>Completing projects/meeting deadlines</a:t>
            </a:r>
          </a:p>
          <a:p>
            <a:pPr eaLnBrk="1" hangingPunct="1">
              <a:buFont typeface="Arial" panose="020B0604020202020204" pitchFamily="34" charset="0"/>
              <a:buChar char="•"/>
            </a:pPr>
            <a:endParaRPr lang="en-GB" altLang="en-US" sz="3200" dirty="0">
              <a:latin typeface="Comic Sans MS" panose="030F0702030302020204" pitchFamily="66" charset="0"/>
            </a:endParaRPr>
          </a:p>
          <a:p>
            <a:pPr eaLnBrk="1" hangingPunct="1">
              <a:buFont typeface="Arial" panose="020B0604020202020204" pitchFamily="34" charset="0"/>
              <a:buChar char="•"/>
            </a:pPr>
            <a:r>
              <a:rPr lang="en-GB" altLang="en-US" sz="3200" dirty="0">
                <a:latin typeface="Comic Sans MS" panose="030F0702030302020204" pitchFamily="66" charset="0"/>
              </a:rPr>
              <a:t>Making friends</a:t>
            </a:r>
            <a:endParaRPr lang="en-US" altLang="en-US" sz="3200" dirty="0">
              <a:latin typeface="Comic Sans MS" panose="030F0702030302020204" pitchFamily="66" charset="0"/>
            </a:endParaRPr>
          </a:p>
        </p:txBody>
      </p:sp>
      <p:sp>
        <p:nvSpPr>
          <p:cNvPr id="14" name="Oval 13">
            <a:extLst>
              <a:ext uri="{FF2B5EF4-FFF2-40B4-BE49-F238E27FC236}">
                <a16:creationId xmlns:a16="http://schemas.microsoft.com/office/drawing/2014/main" id="{24385FD5-52A1-4C36-82A4-5288568C23F5}"/>
              </a:ext>
            </a:extLst>
          </p:cNvPr>
          <p:cNvSpPr>
            <a:spLocks noGrp="1" noRot="1" noChangeAspect="1" noMove="1" noResize="1" noEditPoints="1" noAdjustHandles="1" noChangeArrowheads="1" noChangeShapeType="1" noTextEdit="1"/>
          </p:cNvSpPr>
          <p:nvPr/>
        </p:nvSpPr>
        <p:spPr>
          <a:xfrm>
            <a:off x="8572500" y="5551488"/>
            <a:ext cx="300038" cy="298450"/>
          </a:xfrm>
          <a:prstGeom prst="ellipse">
            <a:avLst/>
          </a:prstGeom>
          <a:noFill/>
          <a:ln w="12700" cap="flat" cmpd="sng" algn="ctr">
            <a:solidFill>
              <a:srgbClr val="FFFFFF"/>
            </a:solidFill>
            <a:prstDash val="solid"/>
          </a:ln>
          <a:effectLst/>
        </p:spPr>
        <p:txBody>
          <a:bodyPr anchor="ctr"/>
          <a:lstStyle/>
          <a:p>
            <a:pPr algn="ctr" defTabSz="685800" eaLnBrk="1" fontAlgn="auto" hangingPunct="1">
              <a:spcBef>
                <a:spcPts val="0"/>
              </a:spcBef>
              <a:spcAft>
                <a:spcPts val="0"/>
              </a:spcAft>
              <a:defRPr/>
            </a:pPr>
            <a:endParaRPr lang="en-US" sz="1350" kern="0" dirty="0">
              <a:solidFill>
                <a:prstClr val="white"/>
              </a:solidFill>
              <a:latin typeface="Calibri"/>
            </a:endParaRPr>
          </a:p>
        </p:txBody>
      </p:sp>
      <p:sp>
        <p:nvSpPr>
          <p:cNvPr id="3" name="Title 1">
            <a:extLst>
              <a:ext uri="{FF2B5EF4-FFF2-40B4-BE49-F238E27FC236}">
                <a16:creationId xmlns:a16="http://schemas.microsoft.com/office/drawing/2014/main" id="{DB541537-3852-F694-CB11-FAC42347EFD5}"/>
              </a:ext>
            </a:extLst>
          </p:cNvPr>
          <p:cNvSpPr txBox="1">
            <a:spLocks/>
          </p:cNvSpPr>
          <p:nvPr/>
        </p:nvSpPr>
        <p:spPr>
          <a:xfrm>
            <a:off x="251520" y="363235"/>
            <a:ext cx="8208912" cy="1143000"/>
          </a:xfrm>
          <a:prstGeom prst="rect">
            <a:avLst/>
          </a:prstGeom>
        </p:spPr>
        <p:txBody>
          <a:bodyPr vert="horz" lIns="91440" tIns="45720" rIns="91440" bIns="45720" rtlCol="0" anchor="ctr">
            <a:normAutofit/>
          </a:bodyPr>
          <a:lstStyle>
            <a:lvl1pPr algn="l" defTabSz="685800" rtl="0" eaLnBrk="0" fontAlgn="base" hangingPunct="0">
              <a:lnSpc>
                <a:spcPct val="90000"/>
              </a:lnSpc>
              <a:spcBef>
                <a:spcPct val="0"/>
              </a:spcBef>
              <a:spcAft>
                <a:spcPct val="0"/>
              </a:spcAft>
              <a:defRPr sz="4000" kern="1200" cap="all">
                <a:blipFill>
                  <a:blip r:embed="rId3"/>
                  <a:tile tx="6350" ty="-127000" sx="65000" sy="64000" flip="none" algn="tl"/>
                </a:blipFill>
                <a:latin typeface="+mj-lt"/>
                <a:ea typeface="+mj-ea"/>
                <a:cs typeface="+mj-cs"/>
              </a:defRPr>
            </a:lvl1pPr>
            <a:lvl2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2pPr>
            <a:lvl3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3pPr>
            <a:lvl4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4pPr>
            <a:lvl5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5pPr>
            <a:lvl6pPr marL="4572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6pPr>
            <a:lvl7pPr marL="9144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7pPr>
            <a:lvl8pPr marL="13716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8pPr>
            <a:lvl9pPr marL="18288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9pPr>
          </a:lstStyle>
          <a:p>
            <a:pPr algn="ctr"/>
            <a:r>
              <a:rPr lang="en-US" dirty="0">
                <a:solidFill>
                  <a:srgbClr val="FF0000"/>
                </a:solidFill>
                <a:latin typeface="Comic Sans MS" panose="030F0702030302020204" pitchFamily="66" charset="0"/>
              </a:rPr>
              <a:t>Challenges facing y8’s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6" name="Content Placeholder 2">
            <a:extLst>
              <a:ext uri="{FF2B5EF4-FFF2-40B4-BE49-F238E27FC236}">
                <a16:creationId xmlns:a16="http://schemas.microsoft.com/office/drawing/2014/main" id="{488740CC-56C7-4317-9C75-C79956B3E8A0}"/>
              </a:ext>
            </a:extLst>
          </p:cNvPr>
          <p:cNvSpPr>
            <a:spLocks noGrp="1" noChangeArrowheads="1"/>
          </p:cNvSpPr>
          <p:nvPr>
            <p:ph idx="1"/>
          </p:nvPr>
        </p:nvSpPr>
        <p:spPr>
          <a:xfrm>
            <a:off x="251520" y="1340768"/>
            <a:ext cx="8712968" cy="5328592"/>
          </a:xfrm>
          <a:custGeom>
            <a:avLst/>
            <a:gdLst>
              <a:gd name="connsiteX0" fmla="*/ 0 w 8712968"/>
              <a:gd name="connsiteY0" fmla="*/ 0 h 5328592"/>
              <a:gd name="connsiteX1" fmla="*/ 667994 w 8712968"/>
              <a:gd name="connsiteY1" fmla="*/ 0 h 5328592"/>
              <a:gd name="connsiteX2" fmla="*/ 1074599 w 8712968"/>
              <a:gd name="connsiteY2" fmla="*/ 0 h 5328592"/>
              <a:gd name="connsiteX3" fmla="*/ 1394075 w 8712968"/>
              <a:gd name="connsiteY3" fmla="*/ 0 h 5328592"/>
              <a:gd name="connsiteX4" fmla="*/ 1974939 w 8712968"/>
              <a:gd name="connsiteY4" fmla="*/ 0 h 5328592"/>
              <a:gd name="connsiteX5" fmla="*/ 2381545 w 8712968"/>
              <a:gd name="connsiteY5" fmla="*/ 0 h 5328592"/>
              <a:gd name="connsiteX6" fmla="*/ 2701020 w 8712968"/>
              <a:gd name="connsiteY6" fmla="*/ 0 h 5328592"/>
              <a:gd name="connsiteX7" fmla="*/ 3456144 w 8712968"/>
              <a:gd name="connsiteY7" fmla="*/ 0 h 5328592"/>
              <a:gd name="connsiteX8" fmla="*/ 3775619 w 8712968"/>
              <a:gd name="connsiteY8" fmla="*/ 0 h 5328592"/>
              <a:gd name="connsiteX9" fmla="*/ 4443614 w 8712968"/>
              <a:gd name="connsiteY9" fmla="*/ 0 h 5328592"/>
              <a:gd name="connsiteX10" fmla="*/ 5024478 w 8712968"/>
              <a:gd name="connsiteY10" fmla="*/ 0 h 5328592"/>
              <a:gd name="connsiteX11" fmla="*/ 5605343 w 8712968"/>
              <a:gd name="connsiteY11" fmla="*/ 0 h 5328592"/>
              <a:gd name="connsiteX12" fmla="*/ 5924818 w 8712968"/>
              <a:gd name="connsiteY12" fmla="*/ 0 h 5328592"/>
              <a:gd name="connsiteX13" fmla="*/ 6679942 w 8712968"/>
              <a:gd name="connsiteY13" fmla="*/ 0 h 5328592"/>
              <a:gd name="connsiteX14" fmla="*/ 7260807 w 8712968"/>
              <a:gd name="connsiteY14" fmla="*/ 0 h 5328592"/>
              <a:gd name="connsiteX15" fmla="*/ 8015931 w 8712968"/>
              <a:gd name="connsiteY15" fmla="*/ 0 h 5328592"/>
              <a:gd name="connsiteX16" fmla="*/ 8712968 w 8712968"/>
              <a:gd name="connsiteY16" fmla="*/ 0 h 5328592"/>
              <a:gd name="connsiteX17" fmla="*/ 8712968 w 8712968"/>
              <a:gd name="connsiteY17" fmla="*/ 698638 h 5328592"/>
              <a:gd name="connsiteX18" fmla="*/ 8712968 w 8712968"/>
              <a:gd name="connsiteY18" fmla="*/ 1237417 h 5328592"/>
              <a:gd name="connsiteX19" fmla="*/ 8712968 w 8712968"/>
              <a:gd name="connsiteY19" fmla="*/ 1776197 h 5328592"/>
              <a:gd name="connsiteX20" fmla="*/ 8712968 w 8712968"/>
              <a:gd name="connsiteY20" fmla="*/ 2368263 h 5328592"/>
              <a:gd name="connsiteX21" fmla="*/ 8712968 w 8712968"/>
              <a:gd name="connsiteY21" fmla="*/ 2853757 h 5328592"/>
              <a:gd name="connsiteX22" fmla="*/ 8712968 w 8712968"/>
              <a:gd name="connsiteY22" fmla="*/ 3285965 h 5328592"/>
              <a:gd name="connsiteX23" fmla="*/ 8712968 w 8712968"/>
              <a:gd name="connsiteY23" fmla="*/ 3984603 h 5328592"/>
              <a:gd name="connsiteX24" fmla="*/ 8712968 w 8712968"/>
              <a:gd name="connsiteY24" fmla="*/ 4523383 h 5328592"/>
              <a:gd name="connsiteX25" fmla="*/ 8712968 w 8712968"/>
              <a:gd name="connsiteY25" fmla="*/ 5328592 h 5328592"/>
              <a:gd name="connsiteX26" fmla="*/ 8219233 w 8712968"/>
              <a:gd name="connsiteY26" fmla="*/ 5328592 h 5328592"/>
              <a:gd name="connsiteX27" fmla="*/ 7464109 w 8712968"/>
              <a:gd name="connsiteY27" fmla="*/ 5328592 h 5328592"/>
              <a:gd name="connsiteX28" fmla="*/ 7057504 w 8712968"/>
              <a:gd name="connsiteY28" fmla="*/ 5328592 h 5328592"/>
              <a:gd name="connsiteX29" fmla="*/ 6389510 w 8712968"/>
              <a:gd name="connsiteY29" fmla="*/ 5328592 h 5328592"/>
              <a:gd name="connsiteX30" fmla="*/ 5808645 w 8712968"/>
              <a:gd name="connsiteY30" fmla="*/ 5328592 h 5328592"/>
              <a:gd name="connsiteX31" fmla="*/ 5227781 w 8712968"/>
              <a:gd name="connsiteY31" fmla="*/ 5328592 h 5328592"/>
              <a:gd name="connsiteX32" fmla="*/ 4821176 w 8712968"/>
              <a:gd name="connsiteY32" fmla="*/ 5328592 h 5328592"/>
              <a:gd name="connsiteX33" fmla="*/ 4066052 w 8712968"/>
              <a:gd name="connsiteY33" fmla="*/ 5328592 h 5328592"/>
              <a:gd name="connsiteX34" fmla="*/ 3572317 w 8712968"/>
              <a:gd name="connsiteY34" fmla="*/ 5328592 h 5328592"/>
              <a:gd name="connsiteX35" fmla="*/ 3252841 w 8712968"/>
              <a:gd name="connsiteY35" fmla="*/ 5328592 h 5328592"/>
              <a:gd name="connsiteX36" fmla="*/ 2497717 w 8712968"/>
              <a:gd name="connsiteY36" fmla="*/ 5328592 h 5328592"/>
              <a:gd name="connsiteX37" fmla="*/ 2003983 w 8712968"/>
              <a:gd name="connsiteY37" fmla="*/ 5328592 h 5328592"/>
              <a:gd name="connsiteX38" fmla="*/ 1423118 w 8712968"/>
              <a:gd name="connsiteY38" fmla="*/ 5328592 h 5328592"/>
              <a:gd name="connsiteX39" fmla="*/ 1103643 w 8712968"/>
              <a:gd name="connsiteY39" fmla="*/ 5328592 h 5328592"/>
              <a:gd name="connsiteX40" fmla="*/ 609908 w 8712968"/>
              <a:gd name="connsiteY40" fmla="*/ 5328592 h 5328592"/>
              <a:gd name="connsiteX41" fmla="*/ 0 w 8712968"/>
              <a:gd name="connsiteY41" fmla="*/ 5328592 h 5328592"/>
              <a:gd name="connsiteX42" fmla="*/ 0 w 8712968"/>
              <a:gd name="connsiteY42" fmla="*/ 4843098 h 5328592"/>
              <a:gd name="connsiteX43" fmla="*/ 0 w 8712968"/>
              <a:gd name="connsiteY43" fmla="*/ 4197746 h 5328592"/>
              <a:gd name="connsiteX44" fmla="*/ 0 w 8712968"/>
              <a:gd name="connsiteY44" fmla="*/ 3499109 h 5328592"/>
              <a:gd name="connsiteX45" fmla="*/ 0 w 8712968"/>
              <a:gd name="connsiteY45" fmla="*/ 3013615 h 5328592"/>
              <a:gd name="connsiteX46" fmla="*/ 0 w 8712968"/>
              <a:gd name="connsiteY46" fmla="*/ 2421549 h 5328592"/>
              <a:gd name="connsiteX47" fmla="*/ 0 w 8712968"/>
              <a:gd name="connsiteY47" fmla="*/ 1722911 h 5328592"/>
              <a:gd name="connsiteX48" fmla="*/ 0 w 8712968"/>
              <a:gd name="connsiteY48" fmla="*/ 1290703 h 5328592"/>
              <a:gd name="connsiteX49" fmla="*/ 0 w 8712968"/>
              <a:gd name="connsiteY49" fmla="*/ 805209 h 5328592"/>
              <a:gd name="connsiteX50" fmla="*/ 0 w 8712968"/>
              <a:gd name="connsiteY50" fmla="*/ 0 h 532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8712968" h="5328592" extrusionOk="0">
                <a:moveTo>
                  <a:pt x="0" y="0"/>
                </a:moveTo>
                <a:cubicBezTo>
                  <a:pt x="324971" y="-68245"/>
                  <a:pt x="421871" y="20969"/>
                  <a:pt x="667994" y="0"/>
                </a:cubicBezTo>
                <a:cubicBezTo>
                  <a:pt x="914117" y="-20969"/>
                  <a:pt x="872620" y="37035"/>
                  <a:pt x="1074599" y="0"/>
                </a:cubicBezTo>
                <a:cubicBezTo>
                  <a:pt x="1276579" y="-37035"/>
                  <a:pt x="1269770" y="20006"/>
                  <a:pt x="1394075" y="0"/>
                </a:cubicBezTo>
                <a:cubicBezTo>
                  <a:pt x="1518380" y="-20006"/>
                  <a:pt x="1720385" y="46518"/>
                  <a:pt x="1974939" y="0"/>
                </a:cubicBezTo>
                <a:cubicBezTo>
                  <a:pt x="2229493" y="-46518"/>
                  <a:pt x="2228235" y="21572"/>
                  <a:pt x="2381545" y="0"/>
                </a:cubicBezTo>
                <a:cubicBezTo>
                  <a:pt x="2534855" y="-21572"/>
                  <a:pt x="2617781" y="1061"/>
                  <a:pt x="2701020" y="0"/>
                </a:cubicBezTo>
                <a:cubicBezTo>
                  <a:pt x="2784260" y="-1061"/>
                  <a:pt x="3209804" y="7894"/>
                  <a:pt x="3456144" y="0"/>
                </a:cubicBezTo>
                <a:cubicBezTo>
                  <a:pt x="3702484" y="-7894"/>
                  <a:pt x="3679918" y="27881"/>
                  <a:pt x="3775619" y="0"/>
                </a:cubicBezTo>
                <a:cubicBezTo>
                  <a:pt x="3871321" y="-27881"/>
                  <a:pt x="4217143" y="63137"/>
                  <a:pt x="4443614" y="0"/>
                </a:cubicBezTo>
                <a:cubicBezTo>
                  <a:pt x="4670086" y="-63137"/>
                  <a:pt x="4813525" y="57213"/>
                  <a:pt x="5024478" y="0"/>
                </a:cubicBezTo>
                <a:cubicBezTo>
                  <a:pt x="5235431" y="-57213"/>
                  <a:pt x="5431341" y="19793"/>
                  <a:pt x="5605343" y="0"/>
                </a:cubicBezTo>
                <a:cubicBezTo>
                  <a:pt x="5779345" y="-19793"/>
                  <a:pt x="5783769" y="16440"/>
                  <a:pt x="5924818" y="0"/>
                </a:cubicBezTo>
                <a:cubicBezTo>
                  <a:pt x="6065867" y="-16440"/>
                  <a:pt x="6354675" y="88860"/>
                  <a:pt x="6679942" y="0"/>
                </a:cubicBezTo>
                <a:cubicBezTo>
                  <a:pt x="7005209" y="-88860"/>
                  <a:pt x="7076740" y="36507"/>
                  <a:pt x="7260807" y="0"/>
                </a:cubicBezTo>
                <a:cubicBezTo>
                  <a:pt x="7444874" y="-36507"/>
                  <a:pt x="7693731" y="12720"/>
                  <a:pt x="8015931" y="0"/>
                </a:cubicBezTo>
                <a:cubicBezTo>
                  <a:pt x="8338131" y="-12720"/>
                  <a:pt x="8443868" y="82683"/>
                  <a:pt x="8712968" y="0"/>
                </a:cubicBezTo>
                <a:cubicBezTo>
                  <a:pt x="8790977" y="178170"/>
                  <a:pt x="8684207" y="371685"/>
                  <a:pt x="8712968" y="698638"/>
                </a:cubicBezTo>
                <a:cubicBezTo>
                  <a:pt x="8741729" y="1025591"/>
                  <a:pt x="8672904" y="1091107"/>
                  <a:pt x="8712968" y="1237417"/>
                </a:cubicBezTo>
                <a:cubicBezTo>
                  <a:pt x="8753032" y="1383727"/>
                  <a:pt x="8674099" y="1651122"/>
                  <a:pt x="8712968" y="1776197"/>
                </a:cubicBezTo>
                <a:cubicBezTo>
                  <a:pt x="8751837" y="1901272"/>
                  <a:pt x="8643153" y="2245371"/>
                  <a:pt x="8712968" y="2368263"/>
                </a:cubicBezTo>
                <a:cubicBezTo>
                  <a:pt x="8782783" y="2491155"/>
                  <a:pt x="8700709" y="2654036"/>
                  <a:pt x="8712968" y="2853757"/>
                </a:cubicBezTo>
                <a:cubicBezTo>
                  <a:pt x="8725227" y="3053478"/>
                  <a:pt x="8675681" y="3118798"/>
                  <a:pt x="8712968" y="3285965"/>
                </a:cubicBezTo>
                <a:cubicBezTo>
                  <a:pt x="8750255" y="3453132"/>
                  <a:pt x="8650257" y="3700399"/>
                  <a:pt x="8712968" y="3984603"/>
                </a:cubicBezTo>
                <a:cubicBezTo>
                  <a:pt x="8775679" y="4268807"/>
                  <a:pt x="8691579" y="4406233"/>
                  <a:pt x="8712968" y="4523383"/>
                </a:cubicBezTo>
                <a:cubicBezTo>
                  <a:pt x="8734357" y="4640533"/>
                  <a:pt x="8645871" y="5143960"/>
                  <a:pt x="8712968" y="5328592"/>
                </a:cubicBezTo>
                <a:cubicBezTo>
                  <a:pt x="8612989" y="5350586"/>
                  <a:pt x="8370425" y="5308837"/>
                  <a:pt x="8219233" y="5328592"/>
                </a:cubicBezTo>
                <a:cubicBezTo>
                  <a:pt x="8068041" y="5348347"/>
                  <a:pt x="7740141" y="5307100"/>
                  <a:pt x="7464109" y="5328592"/>
                </a:cubicBezTo>
                <a:cubicBezTo>
                  <a:pt x="7188077" y="5350084"/>
                  <a:pt x="7199799" y="5301083"/>
                  <a:pt x="7057504" y="5328592"/>
                </a:cubicBezTo>
                <a:cubicBezTo>
                  <a:pt x="6915210" y="5356101"/>
                  <a:pt x="6608852" y="5295429"/>
                  <a:pt x="6389510" y="5328592"/>
                </a:cubicBezTo>
                <a:cubicBezTo>
                  <a:pt x="6170168" y="5361755"/>
                  <a:pt x="6045439" y="5284935"/>
                  <a:pt x="5808645" y="5328592"/>
                </a:cubicBezTo>
                <a:cubicBezTo>
                  <a:pt x="5571852" y="5372249"/>
                  <a:pt x="5475534" y="5271629"/>
                  <a:pt x="5227781" y="5328592"/>
                </a:cubicBezTo>
                <a:cubicBezTo>
                  <a:pt x="4980028" y="5385555"/>
                  <a:pt x="4979561" y="5289220"/>
                  <a:pt x="4821176" y="5328592"/>
                </a:cubicBezTo>
                <a:cubicBezTo>
                  <a:pt x="4662792" y="5367964"/>
                  <a:pt x="4397407" y="5322749"/>
                  <a:pt x="4066052" y="5328592"/>
                </a:cubicBezTo>
                <a:cubicBezTo>
                  <a:pt x="3734697" y="5334435"/>
                  <a:pt x="3784637" y="5315336"/>
                  <a:pt x="3572317" y="5328592"/>
                </a:cubicBezTo>
                <a:cubicBezTo>
                  <a:pt x="3359997" y="5341848"/>
                  <a:pt x="3367825" y="5322375"/>
                  <a:pt x="3252841" y="5328592"/>
                </a:cubicBezTo>
                <a:cubicBezTo>
                  <a:pt x="3137857" y="5334809"/>
                  <a:pt x="2857771" y="5279443"/>
                  <a:pt x="2497717" y="5328592"/>
                </a:cubicBezTo>
                <a:cubicBezTo>
                  <a:pt x="2137663" y="5377741"/>
                  <a:pt x="2240212" y="5292898"/>
                  <a:pt x="2003983" y="5328592"/>
                </a:cubicBezTo>
                <a:cubicBezTo>
                  <a:pt x="1767754" y="5364286"/>
                  <a:pt x="1539648" y="5279183"/>
                  <a:pt x="1423118" y="5328592"/>
                </a:cubicBezTo>
                <a:cubicBezTo>
                  <a:pt x="1306589" y="5378001"/>
                  <a:pt x="1234013" y="5305857"/>
                  <a:pt x="1103643" y="5328592"/>
                </a:cubicBezTo>
                <a:cubicBezTo>
                  <a:pt x="973273" y="5351327"/>
                  <a:pt x="771674" y="5278358"/>
                  <a:pt x="609908" y="5328592"/>
                </a:cubicBezTo>
                <a:cubicBezTo>
                  <a:pt x="448143" y="5378826"/>
                  <a:pt x="276874" y="5283400"/>
                  <a:pt x="0" y="5328592"/>
                </a:cubicBezTo>
                <a:cubicBezTo>
                  <a:pt x="-17144" y="5143412"/>
                  <a:pt x="4357" y="5067187"/>
                  <a:pt x="0" y="4843098"/>
                </a:cubicBezTo>
                <a:cubicBezTo>
                  <a:pt x="-4357" y="4619009"/>
                  <a:pt x="2108" y="4433774"/>
                  <a:pt x="0" y="4197746"/>
                </a:cubicBezTo>
                <a:cubicBezTo>
                  <a:pt x="-2108" y="3961718"/>
                  <a:pt x="44425" y="3838408"/>
                  <a:pt x="0" y="3499109"/>
                </a:cubicBezTo>
                <a:cubicBezTo>
                  <a:pt x="-44425" y="3159810"/>
                  <a:pt x="30248" y="3168703"/>
                  <a:pt x="0" y="3013615"/>
                </a:cubicBezTo>
                <a:cubicBezTo>
                  <a:pt x="-30248" y="2858527"/>
                  <a:pt x="52335" y="2666836"/>
                  <a:pt x="0" y="2421549"/>
                </a:cubicBezTo>
                <a:cubicBezTo>
                  <a:pt x="-52335" y="2176262"/>
                  <a:pt x="30460" y="1914200"/>
                  <a:pt x="0" y="1722911"/>
                </a:cubicBezTo>
                <a:cubicBezTo>
                  <a:pt x="-30460" y="1531622"/>
                  <a:pt x="20314" y="1419850"/>
                  <a:pt x="0" y="1290703"/>
                </a:cubicBezTo>
                <a:cubicBezTo>
                  <a:pt x="-20314" y="1161556"/>
                  <a:pt x="51801" y="1009658"/>
                  <a:pt x="0" y="805209"/>
                </a:cubicBezTo>
                <a:cubicBezTo>
                  <a:pt x="-51801" y="600760"/>
                  <a:pt x="89853" y="187678"/>
                  <a:pt x="0" y="0"/>
                </a:cubicBezTo>
                <a:close/>
              </a:path>
            </a:pathLst>
          </a:custGeom>
          <a:ln>
            <a:solidFill>
              <a:schemeClr val="tx1"/>
            </a:solidFill>
            <a:extLst>
              <a:ext uri="{C807C97D-BFC1-408E-A445-0C87EB9F89A2}">
                <ask:lineSketchStyleProps xmlns:ask="http://schemas.microsoft.com/office/drawing/2018/sketchyshapes" sd="2541492180">
                  <ask:type>
                    <ask:lineSketchScribble/>
                  </ask:type>
                </ask:lineSketchStyleProps>
              </a:ext>
            </a:extLst>
          </a:ln>
        </p:spPr>
        <p:txBody>
          <a:bodyPr/>
          <a:lstStyle/>
          <a:p>
            <a:pPr eaLnBrk="1" hangingPunct="1">
              <a:buFont typeface="Courier New" panose="02070309020205020404" pitchFamily="49" charset="0"/>
              <a:buChar char="o"/>
            </a:pPr>
            <a:r>
              <a:rPr lang="en-GB" altLang="en-US" sz="2800" dirty="0">
                <a:solidFill>
                  <a:srgbClr val="FF0000"/>
                </a:solidFill>
                <a:latin typeface="Comic Sans MS" panose="030F0702030302020204" pitchFamily="66" charset="0"/>
              </a:rPr>
              <a:t>Homework Club </a:t>
            </a:r>
            <a:r>
              <a:rPr lang="en-GB" altLang="en-US" sz="2800" dirty="0">
                <a:latin typeface="Comic Sans MS" panose="030F0702030302020204" pitchFamily="66" charset="0"/>
              </a:rPr>
              <a:t>–supervised club with support from senior pupils. </a:t>
            </a:r>
          </a:p>
          <a:p>
            <a:pPr eaLnBrk="1" hangingPunct="1">
              <a:buFont typeface="Courier New" panose="02070309020205020404" pitchFamily="49" charset="0"/>
              <a:buChar char="o"/>
            </a:pPr>
            <a:endParaRPr lang="en-GB" altLang="en-US" sz="2800" dirty="0">
              <a:latin typeface="Comic Sans MS" panose="030F0702030302020204" pitchFamily="66" charset="0"/>
            </a:endParaRPr>
          </a:p>
          <a:p>
            <a:pPr eaLnBrk="1" hangingPunct="1">
              <a:buFont typeface="Courier New" panose="02070309020205020404" pitchFamily="49" charset="0"/>
              <a:buChar char="o"/>
            </a:pPr>
            <a:r>
              <a:rPr lang="en-GB" altLang="en-US" sz="2800" dirty="0">
                <a:latin typeface="Comic Sans MS" panose="030F0702030302020204" pitchFamily="66" charset="0"/>
              </a:rPr>
              <a:t>Mon –Wednesday 3.15pm to 4.15pm.</a:t>
            </a:r>
          </a:p>
          <a:p>
            <a:pPr eaLnBrk="1" hangingPunct="1">
              <a:buFont typeface="Courier New" panose="02070309020205020404" pitchFamily="49" charset="0"/>
              <a:buChar char="o"/>
            </a:pPr>
            <a:endParaRPr lang="en-GB" altLang="en-US" sz="2800" dirty="0">
              <a:latin typeface="Comic Sans MS" panose="030F0702030302020204" pitchFamily="66" charset="0"/>
            </a:endParaRPr>
          </a:p>
          <a:p>
            <a:pPr eaLnBrk="1" hangingPunct="1">
              <a:buFont typeface="Courier New" panose="02070309020205020404" pitchFamily="49" charset="0"/>
              <a:buChar char="o"/>
            </a:pPr>
            <a:r>
              <a:rPr lang="en-GB" altLang="en-US" sz="2800" dirty="0">
                <a:latin typeface="Comic Sans MS" panose="030F0702030302020204" pitchFamily="66" charset="0"/>
              </a:rPr>
              <a:t>1 / 1 hour 30 minutes homework is advised</a:t>
            </a:r>
          </a:p>
          <a:p>
            <a:pPr eaLnBrk="1" hangingPunct="1">
              <a:buFont typeface="Courier New" panose="02070309020205020404" pitchFamily="49" charset="0"/>
              <a:buChar char="o"/>
            </a:pPr>
            <a:endParaRPr lang="en-GB" altLang="en-US" sz="2800" dirty="0">
              <a:latin typeface="Comic Sans MS" panose="030F0702030302020204" pitchFamily="66" charset="0"/>
            </a:endParaRPr>
          </a:p>
          <a:p>
            <a:pPr eaLnBrk="1" hangingPunct="1">
              <a:buFont typeface="Courier New" panose="02070309020205020404" pitchFamily="49" charset="0"/>
              <a:buChar char="o"/>
            </a:pPr>
            <a:r>
              <a:rPr lang="en-GB" altLang="en-US" sz="2800" dirty="0">
                <a:latin typeface="Comic Sans MS" panose="030F0702030302020204" pitchFamily="66" charset="0"/>
              </a:rPr>
              <a:t>Maths Support Club - Tuesdays</a:t>
            </a:r>
          </a:p>
          <a:p>
            <a:pPr eaLnBrk="1" hangingPunct="1">
              <a:buFont typeface="Courier New" panose="02070309020205020404" pitchFamily="49" charset="0"/>
              <a:buChar char="o"/>
            </a:pPr>
            <a:endParaRPr lang="en-GB" altLang="en-US" sz="2800" dirty="0">
              <a:latin typeface="Comic Sans MS" panose="030F0702030302020204" pitchFamily="66" charset="0"/>
            </a:endParaRPr>
          </a:p>
          <a:p>
            <a:pPr eaLnBrk="1" hangingPunct="1">
              <a:buFont typeface="Courier New" panose="02070309020205020404" pitchFamily="49" charset="0"/>
              <a:buChar char="o"/>
            </a:pPr>
            <a:r>
              <a:rPr lang="en-GB" altLang="en-US" sz="2800" dirty="0">
                <a:latin typeface="Comic Sans MS" panose="030F0702030302020204" pitchFamily="66" charset="0"/>
              </a:rPr>
              <a:t>My Maths – computer-based learning. Excellent resource to use at home.</a:t>
            </a:r>
          </a:p>
          <a:p>
            <a:pPr eaLnBrk="1" hangingPunct="1"/>
            <a:endParaRPr lang="en-US" altLang="en-US" dirty="0"/>
          </a:p>
        </p:txBody>
      </p:sp>
      <p:sp>
        <p:nvSpPr>
          <p:cNvPr id="5" name="Title 1">
            <a:extLst>
              <a:ext uri="{FF2B5EF4-FFF2-40B4-BE49-F238E27FC236}">
                <a16:creationId xmlns:a16="http://schemas.microsoft.com/office/drawing/2014/main" id="{DE91F0B4-BE3B-260C-CBB4-73EFEED8A0DA}"/>
              </a:ext>
            </a:extLst>
          </p:cNvPr>
          <p:cNvSpPr txBox="1">
            <a:spLocks/>
          </p:cNvSpPr>
          <p:nvPr/>
        </p:nvSpPr>
        <p:spPr>
          <a:xfrm>
            <a:off x="251520" y="171855"/>
            <a:ext cx="8208912" cy="966185"/>
          </a:xfrm>
          <a:prstGeom prst="rect">
            <a:avLst/>
          </a:prstGeom>
        </p:spPr>
        <p:txBody>
          <a:bodyPr vert="horz" lIns="91440" tIns="45720" rIns="91440" bIns="45720" rtlCol="0" anchor="ctr">
            <a:normAutofit/>
          </a:bodyPr>
          <a:lstStyle>
            <a:lvl1pPr algn="l" defTabSz="685800" rtl="0" eaLnBrk="0" fontAlgn="base" hangingPunct="0">
              <a:lnSpc>
                <a:spcPct val="90000"/>
              </a:lnSpc>
              <a:spcBef>
                <a:spcPct val="0"/>
              </a:spcBef>
              <a:spcAft>
                <a:spcPct val="0"/>
              </a:spcAft>
              <a:defRPr sz="4000" kern="1200" cap="all">
                <a:blipFill>
                  <a:blip r:embed="rId3"/>
                  <a:tile tx="6350" ty="-127000" sx="65000" sy="64000" flip="none" algn="tl"/>
                </a:blipFill>
                <a:latin typeface="+mj-lt"/>
                <a:ea typeface="+mj-ea"/>
                <a:cs typeface="+mj-cs"/>
              </a:defRPr>
            </a:lvl1pPr>
            <a:lvl2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2pPr>
            <a:lvl3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3pPr>
            <a:lvl4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4pPr>
            <a:lvl5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5pPr>
            <a:lvl6pPr marL="4572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6pPr>
            <a:lvl7pPr marL="9144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7pPr>
            <a:lvl8pPr marL="13716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8pPr>
            <a:lvl9pPr marL="18288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9pPr>
          </a:lstStyle>
          <a:p>
            <a:pPr algn="ctr"/>
            <a:r>
              <a:rPr lang="en-US" dirty="0">
                <a:solidFill>
                  <a:srgbClr val="FF0000"/>
                </a:solidFill>
                <a:latin typeface="Comic Sans MS" panose="030F0702030302020204" pitchFamily="66" charset="0"/>
              </a:rPr>
              <a:t>solutions</a:t>
            </a:r>
          </a:p>
        </p:txBody>
      </p:sp>
      <p:pic>
        <p:nvPicPr>
          <p:cNvPr id="4098" name="Picture 2" descr="Solution Vector Art, Icons, and ...">
            <a:extLst>
              <a:ext uri="{FF2B5EF4-FFF2-40B4-BE49-F238E27FC236}">
                <a16:creationId xmlns:a16="http://schemas.microsoft.com/office/drawing/2014/main" id="{8B2AA5AF-4742-4E71-AC82-F7C76D7F0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5904"/>
            <a:ext cx="2016224" cy="13417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21585CB-7FE4-4388-B2FD-FCD3D4521830}"/>
              </a:ext>
            </a:extLst>
          </p:cNvPr>
          <p:cNvSpPr>
            <a:spLocks noGrp="1" noRot="1" noChangeAspect="1" noMove="1" noResize="1" noEditPoints="1" noAdjustHandles="1" noChangeArrowheads="1" noChangeShapeType="1" noTextEdit="1"/>
          </p:cNvSpPr>
          <p:nvPr/>
        </p:nvSpPr>
        <p:spPr>
          <a:xfrm>
            <a:off x="0" y="857250"/>
            <a:ext cx="91424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3" name="Content Placeholder 2">
            <a:extLst>
              <a:ext uri="{FF2B5EF4-FFF2-40B4-BE49-F238E27FC236}">
                <a16:creationId xmlns:a16="http://schemas.microsoft.com/office/drawing/2014/main" id="{58DBB520-AD98-4D5D-85AB-304341BCB64C}"/>
              </a:ext>
            </a:extLst>
          </p:cNvPr>
          <p:cNvSpPr>
            <a:spLocks noGrp="1"/>
          </p:cNvSpPr>
          <p:nvPr>
            <p:ph idx="1"/>
          </p:nvPr>
        </p:nvSpPr>
        <p:spPr>
          <a:xfrm>
            <a:off x="107504" y="1479451"/>
            <a:ext cx="8670032" cy="4973885"/>
          </a:xfrm>
          <a:custGeom>
            <a:avLst/>
            <a:gdLst>
              <a:gd name="connsiteX0" fmla="*/ 0 w 8670032"/>
              <a:gd name="connsiteY0" fmla="*/ 0 h 4973885"/>
              <a:gd name="connsiteX1" fmla="*/ 751403 w 8670032"/>
              <a:gd name="connsiteY1" fmla="*/ 0 h 4973885"/>
              <a:gd name="connsiteX2" fmla="*/ 1502806 w 8670032"/>
              <a:gd name="connsiteY2" fmla="*/ 0 h 4973885"/>
              <a:gd name="connsiteX3" fmla="*/ 2080808 w 8670032"/>
              <a:gd name="connsiteY3" fmla="*/ 0 h 4973885"/>
              <a:gd name="connsiteX4" fmla="*/ 2485409 w 8670032"/>
              <a:gd name="connsiteY4" fmla="*/ 0 h 4973885"/>
              <a:gd name="connsiteX5" fmla="*/ 2803310 w 8670032"/>
              <a:gd name="connsiteY5" fmla="*/ 0 h 4973885"/>
              <a:gd name="connsiteX6" fmla="*/ 3121212 w 8670032"/>
              <a:gd name="connsiteY6" fmla="*/ 0 h 4973885"/>
              <a:gd name="connsiteX7" fmla="*/ 3699214 w 8670032"/>
              <a:gd name="connsiteY7" fmla="*/ 0 h 4973885"/>
              <a:gd name="connsiteX8" fmla="*/ 4363916 w 8670032"/>
              <a:gd name="connsiteY8" fmla="*/ 0 h 4973885"/>
              <a:gd name="connsiteX9" fmla="*/ 5028619 w 8670032"/>
              <a:gd name="connsiteY9" fmla="*/ 0 h 4973885"/>
              <a:gd name="connsiteX10" fmla="*/ 5780021 w 8670032"/>
              <a:gd name="connsiteY10" fmla="*/ 0 h 4973885"/>
              <a:gd name="connsiteX11" fmla="*/ 6184623 w 8670032"/>
              <a:gd name="connsiteY11" fmla="*/ 0 h 4973885"/>
              <a:gd name="connsiteX12" fmla="*/ 6589224 w 8670032"/>
              <a:gd name="connsiteY12" fmla="*/ 0 h 4973885"/>
              <a:gd name="connsiteX13" fmla="*/ 6993826 w 8670032"/>
              <a:gd name="connsiteY13" fmla="*/ 0 h 4973885"/>
              <a:gd name="connsiteX14" fmla="*/ 7745229 w 8670032"/>
              <a:gd name="connsiteY14" fmla="*/ 0 h 4973885"/>
              <a:gd name="connsiteX15" fmla="*/ 8670032 w 8670032"/>
              <a:gd name="connsiteY15" fmla="*/ 0 h 4973885"/>
              <a:gd name="connsiteX16" fmla="*/ 8670032 w 8670032"/>
              <a:gd name="connsiteY16" fmla="*/ 602393 h 4973885"/>
              <a:gd name="connsiteX17" fmla="*/ 8670032 w 8670032"/>
              <a:gd name="connsiteY17" fmla="*/ 1204785 h 4973885"/>
              <a:gd name="connsiteX18" fmla="*/ 8670032 w 8670032"/>
              <a:gd name="connsiteY18" fmla="*/ 1807178 h 4973885"/>
              <a:gd name="connsiteX19" fmla="*/ 8670032 w 8670032"/>
              <a:gd name="connsiteY19" fmla="*/ 2409571 h 4973885"/>
              <a:gd name="connsiteX20" fmla="*/ 8670032 w 8670032"/>
              <a:gd name="connsiteY20" fmla="*/ 3061703 h 4973885"/>
              <a:gd name="connsiteX21" fmla="*/ 8670032 w 8670032"/>
              <a:gd name="connsiteY21" fmla="*/ 3664095 h 4973885"/>
              <a:gd name="connsiteX22" fmla="*/ 8670032 w 8670032"/>
              <a:gd name="connsiteY22" fmla="*/ 4216749 h 4973885"/>
              <a:gd name="connsiteX23" fmla="*/ 8670032 w 8670032"/>
              <a:gd name="connsiteY23" fmla="*/ 4973885 h 4973885"/>
              <a:gd name="connsiteX24" fmla="*/ 7918629 w 8670032"/>
              <a:gd name="connsiteY24" fmla="*/ 4973885 h 4973885"/>
              <a:gd name="connsiteX25" fmla="*/ 7600728 w 8670032"/>
              <a:gd name="connsiteY25" fmla="*/ 4973885 h 4973885"/>
              <a:gd name="connsiteX26" fmla="*/ 7109426 w 8670032"/>
              <a:gd name="connsiteY26" fmla="*/ 4973885 h 4973885"/>
              <a:gd name="connsiteX27" fmla="*/ 6704825 w 8670032"/>
              <a:gd name="connsiteY27" fmla="*/ 4973885 h 4973885"/>
              <a:gd name="connsiteX28" fmla="*/ 5953422 w 8670032"/>
              <a:gd name="connsiteY28" fmla="*/ 4973885 h 4973885"/>
              <a:gd name="connsiteX29" fmla="*/ 5288720 w 8670032"/>
              <a:gd name="connsiteY29" fmla="*/ 4973885 h 4973885"/>
              <a:gd name="connsiteX30" fmla="*/ 4537317 w 8670032"/>
              <a:gd name="connsiteY30" fmla="*/ 4973885 h 4973885"/>
              <a:gd name="connsiteX31" fmla="*/ 4132715 w 8670032"/>
              <a:gd name="connsiteY31" fmla="*/ 4973885 h 4973885"/>
              <a:gd name="connsiteX32" fmla="*/ 3641413 w 8670032"/>
              <a:gd name="connsiteY32" fmla="*/ 4973885 h 4973885"/>
              <a:gd name="connsiteX33" fmla="*/ 3236812 w 8670032"/>
              <a:gd name="connsiteY33" fmla="*/ 4973885 h 4973885"/>
              <a:gd name="connsiteX34" fmla="*/ 2918911 w 8670032"/>
              <a:gd name="connsiteY34" fmla="*/ 4973885 h 4973885"/>
              <a:gd name="connsiteX35" fmla="*/ 2427609 w 8670032"/>
              <a:gd name="connsiteY35" fmla="*/ 4973885 h 4973885"/>
              <a:gd name="connsiteX36" fmla="*/ 1762907 w 8670032"/>
              <a:gd name="connsiteY36" fmla="*/ 4973885 h 4973885"/>
              <a:gd name="connsiteX37" fmla="*/ 1011504 w 8670032"/>
              <a:gd name="connsiteY37" fmla="*/ 4973885 h 4973885"/>
              <a:gd name="connsiteX38" fmla="*/ 0 w 8670032"/>
              <a:gd name="connsiteY38" fmla="*/ 4973885 h 4973885"/>
              <a:gd name="connsiteX39" fmla="*/ 0 w 8670032"/>
              <a:gd name="connsiteY39" fmla="*/ 4371492 h 4973885"/>
              <a:gd name="connsiteX40" fmla="*/ 0 w 8670032"/>
              <a:gd name="connsiteY40" fmla="*/ 3968055 h 4973885"/>
              <a:gd name="connsiteX41" fmla="*/ 0 w 8670032"/>
              <a:gd name="connsiteY41" fmla="*/ 3514879 h 4973885"/>
              <a:gd name="connsiteX42" fmla="*/ 0 w 8670032"/>
              <a:gd name="connsiteY42" fmla="*/ 2912486 h 4973885"/>
              <a:gd name="connsiteX43" fmla="*/ 0 w 8670032"/>
              <a:gd name="connsiteY43" fmla="*/ 2409571 h 4973885"/>
              <a:gd name="connsiteX44" fmla="*/ 0 w 8670032"/>
              <a:gd name="connsiteY44" fmla="*/ 1956395 h 4973885"/>
              <a:gd name="connsiteX45" fmla="*/ 0 w 8670032"/>
              <a:gd name="connsiteY45" fmla="*/ 1403741 h 4973885"/>
              <a:gd name="connsiteX46" fmla="*/ 0 w 8670032"/>
              <a:gd name="connsiteY46" fmla="*/ 950565 h 4973885"/>
              <a:gd name="connsiteX47" fmla="*/ 0 w 8670032"/>
              <a:gd name="connsiteY47" fmla="*/ 0 h 497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70032" h="4973885" extrusionOk="0">
                <a:moveTo>
                  <a:pt x="0" y="0"/>
                </a:moveTo>
                <a:cubicBezTo>
                  <a:pt x="315323" y="-22949"/>
                  <a:pt x="516094" y="7779"/>
                  <a:pt x="751403" y="0"/>
                </a:cubicBezTo>
                <a:cubicBezTo>
                  <a:pt x="986712" y="-7779"/>
                  <a:pt x="1163818" y="86818"/>
                  <a:pt x="1502806" y="0"/>
                </a:cubicBezTo>
                <a:cubicBezTo>
                  <a:pt x="1841794" y="-86818"/>
                  <a:pt x="1938203" y="29338"/>
                  <a:pt x="2080808" y="0"/>
                </a:cubicBezTo>
                <a:cubicBezTo>
                  <a:pt x="2223413" y="-29338"/>
                  <a:pt x="2382099" y="10029"/>
                  <a:pt x="2485409" y="0"/>
                </a:cubicBezTo>
                <a:cubicBezTo>
                  <a:pt x="2588719" y="-10029"/>
                  <a:pt x="2719770" y="21554"/>
                  <a:pt x="2803310" y="0"/>
                </a:cubicBezTo>
                <a:cubicBezTo>
                  <a:pt x="2886850" y="-21554"/>
                  <a:pt x="2970996" y="21455"/>
                  <a:pt x="3121212" y="0"/>
                </a:cubicBezTo>
                <a:cubicBezTo>
                  <a:pt x="3271428" y="-21455"/>
                  <a:pt x="3454485" y="64227"/>
                  <a:pt x="3699214" y="0"/>
                </a:cubicBezTo>
                <a:cubicBezTo>
                  <a:pt x="3943943" y="-64227"/>
                  <a:pt x="4207916" y="57187"/>
                  <a:pt x="4363916" y="0"/>
                </a:cubicBezTo>
                <a:cubicBezTo>
                  <a:pt x="4519916" y="-57187"/>
                  <a:pt x="4812692" y="74355"/>
                  <a:pt x="5028619" y="0"/>
                </a:cubicBezTo>
                <a:cubicBezTo>
                  <a:pt x="5244546" y="-74355"/>
                  <a:pt x="5411027" y="48406"/>
                  <a:pt x="5780021" y="0"/>
                </a:cubicBezTo>
                <a:cubicBezTo>
                  <a:pt x="6149015" y="-48406"/>
                  <a:pt x="6072832" y="30173"/>
                  <a:pt x="6184623" y="0"/>
                </a:cubicBezTo>
                <a:cubicBezTo>
                  <a:pt x="6296414" y="-30173"/>
                  <a:pt x="6394039" y="35741"/>
                  <a:pt x="6589224" y="0"/>
                </a:cubicBezTo>
                <a:cubicBezTo>
                  <a:pt x="6784409" y="-35741"/>
                  <a:pt x="6880565" y="44166"/>
                  <a:pt x="6993826" y="0"/>
                </a:cubicBezTo>
                <a:cubicBezTo>
                  <a:pt x="7107087" y="-44166"/>
                  <a:pt x="7409968" y="76023"/>
                  <a:pt x="7745229" y="0"/>
                </a:cubicBezTo>
                <a:cubicBezTo>
                  <a:pt x="8080490" y="-76023"/>
                  <a:pt x="8208737" y="99172"/>
                  <a:pt x="8670032" y="0"/>
                </a:cubicBezTo>
                <a:cubicBezTo>
                  <a:pt x="8699063" y="294387"/>
                  <a:pt x="8601311" y="429688"/>
                  <a:pt x="8670032" y="602393"/>
                </a:cubicBezTo>
                <a:cubicBezTo>
                  <a:pt x="8738753" y="775098"/>
                  <a:pt x="8643628" y="1007130"/>
                  <a:pt x="8670032" y="1204785"/>
                </a:cubicBezTo>
                <a:cubicBezTo>
                  <a:pt x="8696436" y="1402440"/>
                  <a:pt x="8635940" y="1579069"/>
                  <a:pt x="8670032" y="1807178"/>
                </a:cubicBezTo>
                <a:cubicBezTo>
                  <a:pt x="8704124" y="2035287"/>
                  <a:pt x="8641418" y="2126168"/>
                  <a:pt x="8670032" y="2409571"/>
                </a:cubicBezTo>
                <a:cubicBezTo>
                  <a:pt x="8698646" y="2692974"/>
                  <a:pt x="8652744" y="2759550"/>
                  <a:pt x="8670032" y="3061703"/>
                </a:cubicBezTo>
                <a:cubicBezTo>
                  <a:pt x="8687320" y="3363856"/>
                  <a:pt x="8668253" y="3517076"/>
                  <a:pt x="8670032" y="3664095"/>
                </a:cubicBezTo>
                <a:cubicBezTo>
                  <a:pt x="8671811" y="3811114"/>
                  <a:pt x="8656633" y="4100410"/>
                  <a:pt x="8670032" y="4216749"/>
                </a:cubicBezTo>
                <a:cubicBezTo>
                  <a:pt x="8683431" y="4333088"/>
                  <a:pt x="8625914" y="4702135"/>
                  <a:pt x="8670032" y="4973885"/>
                </a:cubicBezTo>
                <a:cubicBezTo>
                  <a:pt x="8455873" y="5057064"/>
                  <a:pt x="8182072" y="4967061"/>
                  <a:pt x="7918629" y="4973885"/>
                </a:cubicBezTo>
                <a:cubicBezTo>
                  <a:pt x="7655186" y="4980709"/>
                  <a:pt x="7731219" y="4953211"/>
                  <a:pt x="7600728" y="4973885"/>
                </a:cubicBezTo>
                <a:cubicBezTo>
                  <a:pt x="7470237" y="4994559"/>
                  <a:pt x="7303107" y="4961898"/>
                  <a:pt x="7109426" y="4973885"/>
                </a:cubicBezTo>
                <a:cubicBezTo>
                  <a:pt x="6915745" y="4985872"/>
                  <a:pt x="6793031" y="4952740"/>
                  <a:pt x="6704825" y="4973885"/>
                </a:cubicBezTo>
                <a:cubicBezTo>
                  <a:pt x="6616619" y="4995030"/>
                  <a:pt x="6117511" y="4946260"/>
                  <a:pt x="5953422" y="4973885"/>
                </a:cubicBezTo>
                <a:cubicBezTo>
                  <a:pt x="5789333" y="5001510"/>
                  <a:pt x="5434037" y="4933327"/>
                  <a:pt x="5288720" y="4973885"/>
                </a:cubicBezTo>
                <a:cubicBezTo>
                  <a:pt x="5143403" y="5014443"/>
                  <a:pt x="4815252" y="4890215"/>
                  <a:pt x="4537317" y="4973885"/>
                </a:cubicBezTo>
                <a:cubicBezTo>
                  <a:pt x="4259382" y="5057555"/>
                  <a:pt x="4245014" y="4945361"/>
                  <a:pt x="4132715" y="4973885"/>
                </a:cubicBezTo>
                <a:cubicBezTo>
                  <a:pt x="4020416" y="5002409"/>
                  <a:pt x="3817300" y="4940107"/>
                  <a:pt x="3641413" y="4973885"/>
                </a:cubicBezTo>
                <a:cubicBezTo>
                  <a:pt x="3465526" y="5007663"/>
                  <a:pt x="3407943" y="4947352"/>
                  <a:pt x="3236812" y="4973885"/>
                </a:cubicBezTo>
                <a:cubicBezTo>
                  <a:pt x="3065681" y="5000418"/>
                  <a:pt x="3062710" y="4972014"/>
                  <a:pt x="2918911" y="4973885"/>
                </a:cubicBezTo>
                <a:cubicBezTo>
                  <a:pt x="2775112" y="4975756"/>
                  <a:pt x="2650769" y="4963347"/>
                  <a:pt x="2427609" y="4973885"/>
                </a:cubicBezTo>
                <a:cubicBezTo>
                  <a:pt x="2204449" y="4984423"/>
                  <a:pt x="1946096" y="4921758"/>
                  <a:pt x="1762907" y="4973885"/>
                </a:cubicBezTo>
                <a:cubicBezTo>
                  <a:pt x="1579718" y="5026012"/>
                  <a:pt x="1206834" y="4924066"/>
                  <a:pt x="1011504" y="4973885"/>
                </a:cubicBezTo>
                <a:cubicBezTo>
                  <a:pt x="816174" y="5023704"/>
                  <a:pt x="213630" y="4973868"/>
                  <a:pt x="0" y="4973885"/>
                </a:cubicBezTo>
                <a:cubicBezTo>
                  <a:pt x="-34372" y="4810210"/>
                  <a:pt x="47640" y="4586398"/>
                  <a:pt x="0" y="4371492"/>
                </a:cubicBezTo>
                <a:cubicBezTo>
                  <a:pt x="-47640" y="4156586"/>
                  <a:pt x="13586" y="4080891"/>
                  <a:pt x="0" y="3968055"/>
                </a:cubicBezTo>
                <a:cubicBezTo>
                  <a:pt x="-13586" y="3855219"/>
                  <a:pt x="33438" y="3734755"/>
                  <a:pt x="0" y="3514879"/>
                </a:cubicBezTo>
                <a:cubicBezTo>
                  <a:pt x="-33438" y="3295003"/>
                  <a:pt x="49988" y="3096690"/>
                  <a:pt x="0" y="2912486"/>
                </a:cubicBezTo>
                <a:cubicBezTo>
                  <a:pt x="-49988" y="2728282"/>
                  <a:pt x="2087" y="2537892"/>
                  <a:pt x="0" y="2409571"/>
                </a:cubicBezTo>
                <a:cubicBezTo>
                  <a:pt x="-2087" y="2281250"/>
                  <a:pt x="37675" y="2153855"/>
                  <a:pt x="0" y="1956395"/>
                </a:cubicBezTo>
                <a:cubicBezTo>
                  <a:pt x="-37675" y="1758935"/>
                  <a:pt x="16907" y="1575615"/>
                  <a:pt x="0" y="1403741"/>
                </a:cubicBezTo>
                <a:cubicBezTo>
                  <a:pt x="-16907" y="1231867"/>
                  <a:pt x="25708" y="1057892"/>
                  <a:pt x="0" y="950565"/>
                </a:cubicBezTo>
                <a:cubicBezTo>
                  <a:pt x="-25708" y="843238"/>
                  <a:pt x="60807" y="465716"/>
                  <a:pt x="0" y="0"/>
                </a:cubicBezTo>
                <a:close/>
              </a:path>
            </a:pathLst>
          </a:custGeom>
          <a:ln>
            <a:solidFill>
              <a:schemeClr val="tx1"/>
            </a:solidFill>
            <a:extLst>
              <a:ext uri="{C807C97D-BFC1-408E-A445-0C87EB9F89A2}">
                <ask:lineSketchStyleProps xmlns:ask="http://schemas.microsoft.com/office/drawing/2018/sketchyshapes" sd="2677042016">
                  <ask:type>
                    <ask:lineSketchScribble/>
                  </ask:type>
                </ask:lineSketchStyleProps>
              </a:ext>
            </a:extLst>
          </a:ln>
        </p:spPr>
        <p:txBody>
          <a:bodyPr rtlCol="0" anchor="ctr">
            <a:normAutofit/>
          </a:bodyPr>
          <a:lstStyle/>
          <a:p>
            <a:pPr eaLnBrk="1" fontAlgn="auto" hangingPunct="1">
              <a:spcAft>
                <a:spcPts val="0"/>
              </a:spcAft>
              <a:buClr>
                <a:schemeClr val="accent1">
                  <a:lumMod val="75000"/>
                </a:schemeClr>
              </a:buClr>
              <a:buFont typeface="Courier New" panose="02070309020205020404" pitchFamily="49" charset="0"/>
              <a:buChar char="o"/>
              <a:defRPr/>
            </a:pPr>
            <a:r>
              <a:rPr lang="en-GB" sz="2800" dirty="0">
                <a:latin typeface="Comic Sans MS" panose="030F0702030302020204" pitchFamily="66" charset="0"/>
              </a:rPr>
              <a:t>Students will be scheduled for additional support if required.</a:t>
            </a:r>
          </a:p>
          <a:p>
            <a:pPr eaLnBrk="1" fontAlgn="auto" hangingPunct="1">
              <a:spcAft>
                <a:spcPts val="0"/>
              </a:spcAft>
              <a:buClr>
                <a:schemeClr val="accent1">
                  <a:lumMod val="75000"/>
                </a:schemeClr>
              </a:buClr>
              <a:buFont typeface="Courier New" panose="02070309020205020404" pitchFamily="49" charset="0"/>
              <a:buChar char="o"/>
              <a:defRPr/>
            </a:pPr>
            <a:endParaRPr lang="en-GB" sz="2800" dirty="0">
              <a:latin typeface="Comic Sans MS" panose="030F0702030302020204" pitchFamily="66" charset="0"/>
            </a:endParaRPr>
          </a:p>
          <a:p>
            <a:pPr marL="662940" lvl="1" indent="-457200" eaLnBrk="1" fontAlgn="auto" hangingPunct="1">
              <a:buClr>
                <a:schemeClr val="accent1">
                  <a:lumMod val="75000"/>
                </a:schemeClr>
              </a:buClr>
              <a:buFont typeface="Courier New" panose="02070309020205020404" pitchFamily="49" charset="0"/>
              <a:buChar char="o"/>
              <a:defRPr/>
            </a:pPr>
            <a:r>
              <a:rPr lang="en-GB" sz="2650" dirty="0">
                <a:latin typeface="Comic Sans MS" panose="030F0702030302020204" pitchFamily="66" charset="0"/>
              </a:rPr>
              <a:t>Numeracy</a:t>
            </a:r>
          </a:p>
          <a:p>
            <a:pPr marL="662940" lvl="1" indent="-457200" eaLnBrk="1" fontAlgn="auto" hangingPunct="1">
              <a:buClr>
                <a:schemeClr val="accent1">
                  <a:lumMod val="75000"/>
                </a:schemeClr>
              </a:buClr>
              <a:buFont typeface="Courier New" panose="02070309020205020404" pitchFamily="49" charset="0"/>
              <a:buChar char="o"/>
              <a:defRPr/>
            </a:pPr>
            <a:endParaRPr lang="en-GB" sz="2650" dirty="0">
              <a:latin typeface="Comic Sans MS" panose="030F0702030302020204" pitchFamily="66" charset="0"/>
            </a:endParaRPr>
          </a:p>
          <a:p>
            <a:pPr marL="662940" lvl="1" indent="-457200" eaLnBrk="1" fontAlgn="auto" hangingPunct="1">
              <a:buClr>
                <a:schemeClr val="accent1">
                  <a:lumMod val="75000"/>
                </a:schemeClr>
              </a:buClr>
              <a:buFont typeface="Courier New" panose="02070309020205020404" pitchFamily="49" charset="0"/>
              <a:buChar char="o"/>
              <a:defRPr/>
            </a:pPr>
            <a:r>
              <a:rPr lang="en-GB" sz="2650" dirty="0">
                <a:latin typeface="Comic Sans MS" panose="030F0702030302020204" pitchFamily="66" charset="0"/>
              </a:rPr>
              <a:t>Literacy </a:t>
            </a:r>
          </a:p>
          <a:p>
            <a:pPr marL="662940" lvl="1" indent="-457200" eaLnBrk="1" fontAlgn="auto" hangingPunct="1">
              <a:buClr>
                <a:schemeClr val="accent1">
                  <a:lumMod val="75000"/>
                </a:schemeClr>
              </a:buClr>
              <a:buFont typeface="Courier New" panose="02070309020205020404" pitchFamily="49" charset="0"/>
              <a:buChar char="o"/>
              <a:defRPr/>
            </a:pPr>
            <a:endParaRPr lang="en-GB" sz="2650" dirty="0">
              <a:latin typeface="Comic Sans MS" panose="030F0702030302020204" pitchFamily="66" charset="0"/>
            </a:endParaRPr>
          </a:p>
          <a:p>
            <a:pPr marL="662940" lvl="1" indent="-457200" eaLnBrk="1" fontAlgn="auto" hangingPunct="1">
              <a:buClr>
                <a:schemeClr val="accent1">
                  <a:lumMod val="75000"/>
                </a:schemeClr>
              </a:buClr>
              <a:buFont typeface="Courier New" panose="02070309020205020404" pitchFamily="49" charset="0"/>
              <a:buChar char="o"/>
              <a:defRPr/>
            </a:pPr>
            <a:r>
              <a:rPr lang="en-GB" sz="2650" dirty="0">
                <a:latin typeface="Comic Sans MS" panose="030F0702030302020204" pitchFamily="66" charset="0"/>
              </a:rPr>
              <a:t>Organisational skills</a:t>
            </a:r>
            <a:r>
              <a:rPr lang="en-GB" sz="1350" dirty="0">
                <a:latin typeface="Comic Sans MS" panose="030F0702030302020204" pitchFamily="66" charset="0"/>
              </a:rPr>
              <a:t>.</a:t>
            </a:r>
          </a:p>
          <a:p>
            <a:pPr marL="491490" lvl="1" indent="-285750" eaLnBrk="1" fontAlgn="auto" hangingPunct="1">
              <a:buClr>
                <a:schemeClr val="accent1">
                  <a:lumMod val="75000"/>
                </a:schemeClr>
              </a:buClr>
              <a:buFont typeface="Courier New" panose="02070309020205020404" pitchFamily="49" charset="0"/>
              <a:buChar char="o"/>
              <a:defRPr/>
            </a:pPr>
            <a:endParaRPr lang="en-GB" sz="1350" dirty="0">
              <a:latin typeface="Comic Sans MS" panose="030F0702030302020204" pitchFamily="66" charset="0"/>
            </a:endParaRPr>
          </a:p>
          <a:p>
            <a:pPr marL="205740" lvl="1" indent="0" eaLnBrk="1" fontAlgn="auto" hangingPunct="1">
              <a:buClr>
                <a:schemeClr val="accent1">
                  <a:lumMod val="75000"/>
                </a:schemeClr>
              </a:buClr>
              <a:buNone/>
              <a:defRPr/>
            </a:pPr>
            <a:endParaRPr lang="en-GB" sz="1350" dirty="0">
              <a:latin typeface="Comic Sans MS" panose="030F0702030302020204" pitchFamily="66" charset="0"/>
            </a:endParaRPr>
          </a:p>
          <a:p>
            <a:pPr marL="662940" lvl="1" indent="-457200" eaLnBrk="1" fontAlgn="auto" hangingPunct="1">
              <a:buClr>
                <a:schemeClr val="accent1">
                  <a:lumMod val="75000"/>
                </a:schemeClr>
              </a:buClr>
              <a:buFont typeface="Courier New" panose="02070309020205020404" pitchFamily="49" charset="0"/>
              <a:buChar char="o"/>
              <a:defRPr/>
            </a:pPr>
            <a:r>
              <a:rPr lang="en-GB" sz="2800" dirty="0">
                <a:latin typeface="Comic Sans MS" panose="030F0702030302020204" pitchFamily="66" charset="0"/>
              </a:rPr>
              <a:t>Pastoral Support – nurture and bloom</a:t>
            </a:r>
            <a:endParaRPr lang="en-US" sz="2800" dirty="0">
              <a:latin typeface="Comic Sans MS" panose="030F0702030302020204" pitchFamily="66" charset="0"/>
            </a:endParaRPr>
          </a:p>
        </p:txBody>
      </p:sp>
      <p:sp>
        <p:nvSpPr>
          <p:cNvPr id="14" name="Oval 13">
            <a:extLst>
              <a:ext uri="{FF2B5EF4-FFF2-40B4-BE49-F238E27FC236}">
                <a16:creationId xmlns:a16="http://schemas.microsoft.com/office/drawing/2014/main" id="{BAEDE0C9-FD4F-4821-9974-DFF50D270019}"/>
              </a:ext>
            </a:extLst>
          </p:cNvPr>
          <p:cNvSpPr>
            <a:spLocks noGrp="1" noRot="1" noChangeAspect="1" noMove="1" noResize="1" noEditPoints="1" noAdjustHandles="1" noChangeArrowheads="1" noChangeShapeType="1" noTextEdit="1"/>
          </p:cNvSpPr>
          <p:nvPr/>
        </p:nvSpPr>
        <p:spPr>
          <a:xfrm>
            <a:off x="8572500" y="5551488"/>
            <a:ext cx="300038" cy="298450"/>
          </a:xfrm>
          <a:prstGeom prst="ellipse">
            <a:avLst/>
          </a:prstGeom>
          <a:noFill/>
          <a:ln w="12700" cap="flat" cmpd="sng" algn="ctr">
            <a:solidFill>
              <a:srgbClr val="FFFFFF"/>
            </a:solidFill>
            <a:prstDash val="solid"/>
          </a:ln>
          <a:effectLst/>
        </p:spPr>
        <p:txBody>
          <a:bodyPr anchor="ctr"/>
          <a:lstStyle/>
          <a:p>
            <a:pPr algn="ctr" defTabSz="685800" eaLnBrk="1" fontAlgn="auto" hangingPunct="1">
              <a:spcBef>
                <a:spcPts val="0"/>
              </a:spcBef>
              <a:spcAft>
                <a:spcPts val="0"/>
              </a:spcAft>
              <a:defRPr/>
            </a:pPr>
            <a:endParaRPr lang="en-US" sz="1350" kern="0" dirty="0">
              <a:solidFill>
                <a:prstClr val="white"/>
              </a:solidFill>
              <a:latin typeface="Calibri"/>
            </a:endParaRPr>
          </a:p>
        </p:txBody>
      </p:sp>
      <p:sp>
        <p:nvSpPr>
          <p:cNvPr id="6" name="Title 1">
            <a:extLst>
              <a:ext uri="{FF2B5EF4-FFF2-40B4-BE49-F238E27FC236}">
                <a16:creationId xmlns:a16="http://schemas.microsoft.com/office/drawing/2014/main" id="{A8624543-765A-4936-AEA4-0EB919E44F69}"/>
              </a:ext>
            </a:extLst>
          </p:cNvPr>
          <p:cNvSpPr txBox="1">
            <a:spLocks/>
          </p:cNvSpPr>
          <p:nvPr/>
        </p:nvSpPr>
        <p:spPr>
          <a:xfrm>
            <a:off x="251520" y="404664"/>
            <a:ext cx="8208912" cy="966185"/>
          </a:xfrm>
          <a:prstGeom prst="rect">
            <a:avLst/>
          </a:prstGeom>
        </p:spPr>
        <p:txBody>
          <a:bodyPr vert="horz" lIns="91440" tIns="45720" rIns="91440" bIns="45720" rtlCol="0" anchor="ctr">
            <a:normAutofit/>
          </a:bodyPr>
          <a:lstStyle>
            <a:lvl1pPr algn="l" defTabSz="685800" rtl="0" eaLnBrk="0" fontAlgn="base" hangingPunct="0">
              <a:lnSpc>
                <a:spcPct val="90000"/>
              </a:lnSpc>
              <a:spcBef>
                <a:spcPct val="0"/>
              </a:spcBef>
              <a:spcAft>
                <a:spcPct val="0"/>
              </a:spcAft>
              <a:defRPr sz="4000" kern="1200" cap="all">
                <a:blipFill>
                  <a:blip r:embed="rId3"/>
                  <a:tile tx="6350" ty="-127000" sx="65000" sy="64000" flip="none" algn="tl"/>
                </a:blipFill>
                <a:latin typeface="+mj-lt"/>
                <a:ea typeface="+mj-ea"/>
                <a:cs typeface="+mj-cs"/>
              </a:defRPr>
            </a:lvl1pPr>
            <a:lvl2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2pPr>
            <a:lvl3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3pPr>
            <a:lvl4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4pPr>
            <a:lvl5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5pPr>
            <a:lvl6pPr marL="4572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6pPr>
            <a:lvl7pPr marL="9144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7pPr>
            <a:lvl8pPr marL="13716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8pPr>
            <a:lvl9pPr marL="18288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9pPr>
          </a:lstStyle>
          <a:p>
            <a:pPr algn="ctr"/>
            <a:r>
              <a:rPr lang="en-US" dirty="0">
                <a:solidFill>
                  <a:srgbClr val="FF0000"/>
                </a:solidFill>
                <a:latin typeface="Comic Sans MS" panose="030F0702030302020204" pitchFamily="66" charset="0"/>
              </a:rPr>
              <a:t>Learning support</a:t>
            </a:r>
          </a:p>
        </p:txBody>
      </p:sp>
      <p:pic>
        <p:nvPicPr>
          <p:cNvPr id="6148" name="Picture 4" descr="Learning Support | Edinburgh College ...">
            <a:extLst>
              <a:ext uri="{FF2B5EF4-FFF2-40B4-BE49-F238E27FC236}">
                <a16:creationId xmlns:a16="http://schemas.microsoft.com/office/drawing/2014/main" id="{E9D9713C-DFC7-2898-77B6-6FF29E59B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068960"/>
            <a:ext cx="3362485" cy="22375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reakfast Club | Bellfield Junior School">
            <a:extLst>
              <a:ext uri="{FF2B5EF4-FFF2-40B4-BE49-F238E27FC236}">
                <a16:creationId xmlns:a16="http://schemas.microsoft.com/office/drawing/2014/main" id="{0C3C00C5-26C0-A997-9B0B-54CD3E305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4624"/>
            <a:ext cx="2850290" cy="28917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87D7A5-CCAB-17CF-C721-461FF21F9B02}"/>
              </a:ext>
            </a:extLst>
          </p:cNvPr>
          <p:cNvSpPr txBox="1"/>
          <p:nvPr/>
        </p:nvSpPr>
        <p:spPr>
          <a:xfrm>
            <a:off x="611560" y="3140968"/>
            <a:ext cx="7488832" cy="1938992"/>
          </a:xfrm>
          <a:prstGeom prst="rect">
            <a:avLst/>
          </a:prstGeom>
          <a:noFill/>
        </p:spPr>
        <p:txBody>
          <a:bodyPr wrap="square" rtlCol="0">
            <a:spAutoFit/>
          </a:bodyPr>
          <a:lstStyle/>
          <a:p>
            <a:r>
              <a:rPr lang="en-GB" dirty="0">
                <a:latin typeface="Comic Sans MS" panose="030F0702030302020204" pitchFamily="66" charset="0"/>
              </a:rPr>
              <a:t>Our </a:t>
            </a:r>
            <a:r>
              <a:rPr lang="en-GB" b="1" u="sng" dirty="0">
                <a:highlight>
                  <a:srgbClr val="FFFF00"/>
                </a:highlight>
                <a:latin typeface="Comic Sans MS" panose="030F0702030302020204" pitchFamily="66" charset="0"/>
              </a:rPr>
              <a:t>free</a:t>
            </a:r>
            <a:r>
              <a:rPr lang="en-GB" dirty="0">
                <a:latin typeface="Comic Sans MS" panose="030F0702030302020204" pitchFamily="66" charset="0"/>
              </a:rPr>
              <a:t> </a:t>
            </a:r>
            <a:r>
              <a:rPr lang="en-GB" dirty="0">
                <a:highlight>
                  <a:srgbClr val="FFFF00"/>
                </a:highlight>
                <a:latin typeface="Comic Sans MS" panose="030F0702030302020204" pitchFamily="66" charset="0"/>
              </a:rPr>
              <a:t>breakfast club </a:t>
            </a:r>
            <a:r>
              <a:rPr lang="en-GB" dirty="0">
                <a:latin typeface="Comic Sans MS" panose="030F0702030302020204" pitchFamily="66" charset="0"/>
              </a:rPr>
              <a:t>runs from 8:30-8:50 </a:t>
            </a:r>
          </a:p>
          <a:p>
            <a:pPr marL="342900" indent="-342900">
              <a:buFont typeface="Arial" panose="020B0604020202020204" pitchFamily="34" charset="0"/>
              <a:buChar char="•"/>
            </a:pPr>
            <a:r>
              <a:rPr lang="en-GB" dirty="0">
                <a:latin typeface="Comic Sans MS" panose="030F0702030302020204" pitchFamily="66" charset="0"/>
              </a:rPr>
              <a:t>Tea </a:t>
            </a:r>
          </a:p>
          <a:p>
            <a:pPr marL="342900" indent="-342900">
              <a:buFont typeface="Arial" panose="020B0604020202020204" pitchFamily="34" charset="0"/>
              <a:buChar char="•"/>
            </a:pPr>
            <a:r>
              <a:rPr lang="en-GB" dirty="0">
                <a:latin typeface="Comic Sans MS" panose="030F0702030302020204" pitchFamily="66" charset="0"/>
              </a:rPr>
              <a:t>Toast </a:t>
            </a:r>
          </a:p>
          <a:p>
            <a:pPr marL="342900" indent="-342900">
              <a:buFont typeface="Arial" panose="020B0604020202020204" pitchFamily="34" charset="0"/>
              <a:buChar char="•"/>
            </a:pPr>
            <a:r>
              <a:rPr lang="en-GB" dirty="0">
                <a:latin typeface="Comic Sans MS" panose="030F0702030302020204" pitchFamily="66" charset="0"/>
              </a:rPr>
              <a:t>Fruit</a:t>
            </a:r>
          </a:p>
          <a:p>
            <a:pPr marL="342900" indent="-342900">
              <a:buFont typeface="Arial" panose="020B0604020202020204" pitchFamily="34" charset="0"/>
              <a:buChar char="•"/>
            </a:pPr>
            <a:r>
              <a:rPr lang="en-GB" dirty="0">
                <a:latin typeface="Comic Sans MS" panose="030F0702030302020204" pitchFamily="66" charset="0"/>
              </a:rPr>
              <a:t>Juice </a:t>
            </a:r>
          </a:p>
        </p:txBody>
      </p:sp>
      <p:pic>
        <p:nvPicPr>
          <p:cNvPr id="1026" name="Picture 2" descr="Everyone Is Welcome | TPT">
            <a:extLst>
              <a:ext uri="{FF2B5EF4-FFF2-40B4-BE49-F238E27FC236}">
                <a16:creationId xmlns:a16="http://schemas.microsoft.com/office/drawing/2014/main" id="{26EC5C42-7CF5-9720-B759-ED61373BF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717" y="3837984"/>
            <a:ext cx="4536504" cy="302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57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7" name="Picture 6">
            <a:extLst>
              <a:ext uri="{FF2B5EF4-FFF2-40B4-BE49-F238E27FC236}">
                <a16:creationId xmlns:a16="http://schemas.microsoft.com/office/drawing/2014/main" id="{283B2E13-3529-4310-A1B1-27E1CD4E1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0670"/>
          <a:stretch>
            <a:fillRect/>
          </a:stretch>
        </p:blipFill>
        <p:spPr bwMode="auto">
          <a:xfrm>
            <a:off x="5868144" y="4293781"/>
            <a:ext cx="3098707" cy="18918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CC7BFE6-D0F9-449D-A6D0-4AF645D962AD}"/>
              </a:ext>
            </a:extLst>
          </p:cNvPr>
          <p:cNvSpPr>
            <a:spLocks noGrp="1"/>
          </p:cNvSpPr>
          <p:nvPr>
            <p:ph idx="1"/>
          </p:nvPr>
        </p:nvSpPr>
        <p:spPr>
          <a:xfrm>
            <a:off x="893625" y="2204864"/>
            <a:ext cx="2436980" cy="3779817"/>
          </a:xfrm>
        </p:spPr>
        <p:txBody>
          <a:bodyPr rtlCol="0">
            <a:normAutofit fontScale="92500" lnSpcReduction="20000"/>
          </a:bodyPr>
          <a:lstStyle/>
          <a:p>
            <a:pPr eaLnBrk="1" fontAlgn="auto" hangingPunct="1">
              <a:lnSpc>
                <a:spcPct val="170000"/>
              </a:lnSpc>
              <a:spcAft>
                <a:spcPts val="0"/>
              </a:spcAft>
              <a:buClr>
                <a:schemeClr val="accent1">
                  <a:lumMod val="75000"/>
                </a:schemeClr>
              </a:buClr>
              <a:buFont typeface="Courier New" panose="02070309020205020404" pitchFamily="49" charset="0"/>
              <a:buChar char="o"/>
              <a:defRPr/>
            </a:pPr>
            <a:endParaRPr lang="en-GB" sz="1600" dirty="0">
              <a:latin typeface="Comic Sans MS" panose="030F0702030302020204" pitchFamily="66" charset="0"/>
            </a:endParaRP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600" dirty="0">
                <a:latin typeface="Comic Sans MS" panose="030F0702030302020204" pitchFamily="66" charset="0"/>
              </a:rPr>
              <a:t>Choir</a:t>
            </a: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600" dirty="0">
                <a:latin typeface="Comic Sans MS" panose="030F0702030302020204" pitchFamily="66" charset="0"/>
              </a:rPr>
              <a:t>Orchestra</a:t>
            </a: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600" dirty="0">
                <a:latin typeface="Comic Sans MS" panose="030F0702030302020204" pitchFamily="66" charset="0"/>
              </a:rPr>
              <a:t>Eco-club</a:t>
            </a: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600" dirty="0">
                <a:latin typeface="Comic Sans MS" panose="030F0702030302020204" pitchFamily="66" charset="0"/>
              </a:rPr>
              <a:t>Art Club</a:t>
            </a: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600" dirty="0">
                <a:latin typeface="Comic Sans MS" panose="030F0702030302020204" pitchFamily="66" charset="0"/>
              </a:rPr>
              <a:t>Netball</a:t>
            </a: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endParaRPr lang="en-GB" sz="1600" dirty="0">
              <a:latin typeface="Comic Sans MS" panose="030F0702030302020204" pitchFamily="66" charset="0"/>
            </a:endParaRPr>
          </a:p>
        </p:txBody>
      </p:sp>
      <p:pic>
        <p:nvPicPr>
          <p:cNvPr id="4" name="Picture 3">
            <a:extLst>
              <a:ext uri="{FF2B5EF4-FFF2-40B4-BE49-F238E27FC236}">
                <a16:creationId xmlns:a16="http://schemas.microsoft.com/office/drawing/2014/main" id="{1641D193-8912-EC3E-4AE7-1DE2E115EE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0763" y="1360462"/>
            <a:ext cx="3121025" cy="2734310"/>
          </a:xfrm>
          <a:prstGeom prst="rect">
            <a:avLst/>
          </a:prstGeom>
          <a:ln>
            <a:noFill/>
          </a:ln>
          <a:effectLst>
            <a:softEdge rad="112500"/>
          </a:effectLst>
        </p:spPr>
      </p:pic>
      <p:sp>
        <p:nvSpPr>
          <p:cNvPr id="8" name="TextBox 7">
            <a:extLst>
              <a:ext uri="{FF2B5EF4-FFF2-40B4-BE49-F238E27FC236}">
                <a16:creationId xmlns:a16="http://schemas.microsoft.com/office/drawing/2014/main" id="{972CFBC0-0CB3-84DF-D181-E27A32B6F0CF}"/>
              </a:ext>
            </a:extLst>
          </p:cNvPr>
          <p:cNvSpPr txBox="1"/>
          <p:nvPr/>
        </p:nvSpPr>
        <p:spPr>
          <a:xfrm>
            <a:off x="451850" y="1487968"/>
            <a:ext cx="5336713" cy="1268361"/>
          </a:xfrm>
          <a:custGeom>
            <a:avLst/>
            <a:gdLst>
              <a:gd name="connsiteX0" fmla="*/ 0 w 5336713"/>
              <a:gd name="connsiteY0" fmla="*/ 0 h 1268361"/>
              <a:gd name="connsiteX1" fmla="*/ 592968 w 5336713"/>
              <a:gd name="connsiteY1" fmla="*/ 0 h 1268361"/>
              <a:gd name="connsiteX2" fmla="*/ 1185936 w 5336713"/>
              <a:gd name="connsiteY2" fmla="*/ 0 h 1268361"/>
              <a:gd name="connsiteX3" fmla="*/ 1885639 w 5336713"/>
              <a:gd name="connsiteY3" fmla="*/ 0 h 1268361"/>
              <a:gd name="connsiteX4" fmla="*/ 2531974 w 5336713"/>
              <a:gd name="connsiteY4" fmla="*/ 0 h 1268361"/>
              <a:gd name="connsiteX5" fmla="*/ 3124942 w 5336713"/>
              <a:gd name="connsiteY5" fmla="*/ 0 h 1268361"/>
              <a:gd name="connsiteX6" fmla="*/ 3557809 w 5336713"/>
              <a:gd name="connsiteY6" fmla="*/ 0 h 1268361"/>
              <a:gd name="connsiteX7" fmla="*/ 3990675 w 5336713"/>
              <a:gd name="connsiteY7" fmla="*/ 0 h 1268361"/>
              <a:gd name="connsiteX8" fmla="*/ 4690378 w 5336713"/>
              <a:gd name="connsiteY8" fmla="*/ 0 h 1268361"/>
              <a:gd name="connsiteX9" fmla="*/ 5336713 w 5336713"/>
              <a:gd name="connsiteY9" fmla="*/ 0 h 1268361"/>
              <a:gd name="connsiteX10" fmla="*/ 5336713 w 5336713"/>
              <a:gd name="connsiteY10" fmla="*/ 410103 h 1268361"/>
              <a:gd name="connsiteX11" fmla="*/ 5336713 w 5336713"/>
              <a:gd name="connsiteY11" fmla="*/ 794840 h 1268361"/>
              <a:gd name="connsiteX12" fmla="*/ 5336713 w 5336713"/>
              <a:gd name="connsiteY12" fmla="*/ 1268361 h 1268361"/>
              <a:gd name="connsiteX13" fmla="*/ 4690378 w 5336713"/>
              <a:gd name="connsiteY13" fmla="*/ 1268361 h 1268361"/>
              <a:gd name="connsiteX14" fmla="*/ 4097410 w 5336713"/>
              <a:gd name="connsiteY14" fmla="*/ 1268361 h 1268361"/>
              <a:gd name="connsiteX15" fmla="*/ 3451074 w 5336713"/>
              <a:gd name="connsiteY15" fmla="*/ 1268361 h 1268361"/>
              <a:gd name="connsiteX16" fmla="*/ 2804739 w 5336713"/>
              <a:gd name="connsiteY16" fmla="*/ 1268361 h 1268361"/>
              <a:gd name="connsiteX17" fmla="*/ 2211771 w 5336713"/>
              <a:gd name="connsiteY17" fmla="*/ 1268361 h 1268361"/>
              <a:gd name="connsiteX18" fmla="*/ 1672170 w 5336713"/>
              <a:gd name="connsiteY18" fmla="*/ 1268361 h 1268361"/>
              <a:gd name="connsiteX19" fmla="*/ 1185936 w 5336713"/>
              <a:gd name="connsiteY19" fmla="*/ 1268361 h 1268361"/>
              <a:gd name="connsiteX20" fmla="*/ 753070 w 5336713"/>
              <a:gd name="connsiteY20" fmla="*/ 1268361 h 1268361"/>
              <a:gd name="connsiteX21" fmla="*/ 0 w 5336713"/>
              <a:gd name="connsiteY21" fmla="*/ 1268361 h 1268361"/>
              <a:gd name="connsiteX22" fmla="*/ 0 w 5336713"/>
              <a:gd name="connsiteY22" fmla="*/ 858258 h 1268361"/>
              <a:gd name="connsiteX23" fmla="*/ 0 w 5336713"/>
              <a:gd name="connsiteY23" fmla="*/ 435471 h 1268361"/>
              <a:gd name="connsiteX24" fmla="*/ 0 w 5336713"/>
              <a:gd name="connsiteY24" fmla="*/ 0 h 126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36713" h="1268361" fill="none" extrusionOk="0">
                <a:moveTo>
                  <a:pt x="0" y="0"/>
                </a:moveTo>
                <a:cubicBezTo>
                  <a:pt x="291206" y="-33130"/>
                  <a:pt x="400286" y="43813"/>
                  <a:pt x="592968" y="0"/>
                </a:cubicBezTo>
                <a:cubicBezTo>
                  <a:pt x="785650" y="-43813"/>
                  <a:pt x="985790" y="65557"/>
                  <a:pt x="1185936" y="0"/>
                </a:cubicBezTo>
                <a:cubicBezTo>
                  <a:pt x="1386082" y="-65557"/>
                  <a:pt x="1648653" y="66340"/>
                  <a:pt x="1885639" y="0"/>
                </a:cubicBezTo>
                <a:cubicBezTo>
                  <a:pt x="2122625" y="-66340"/>
                  <a:pt x="2328066" y="15167"/>
                  <a:pt x="2531974" y="0"/>
                </a:cubicBezTo>
                <a:cubicBezTo>
                  <a:pt x="2735882" y="-15167"/>
                  <a:pt x="2915842" y="30957"/>
                  <a:pt x="3124942" y="0"/>
                </a:cubicBezTo>
                <a:cubicBezTo>
                  <a:pt x="3334042" y="-30957"/>
                  <a:pt x="3367478" y="14813"/>
                  <a:pt x="3557809" y="0"/>
                </a:cubicBezTo>
                <a:cubicBezTo>
                  <a:pt x="3748140" y="-14813"/>
                  <a:pt x="3870935" y="27618"/>
                  <a:pt x="3990675" y="0"/>
                </a:cubicBezTo>
                <a:cubicBezTo>
                  <a:pt x="4110415" y="-27618"/>
                  <a:pt x="4424338" y="25935"/>
                  <a:pt x="4690378" y="0"/>
                </a:cubicBezTo>
                <a:cubicBezTo>
                  <a:pt x="4956418" y="-25935"/>
                  <a:pt x="5159166" y="24925"/>
                  <a:pt x="5336713" y="0"/>
                </a:cubicBezTo>
                <a:cubicBezTo>
                  <a:pt x="5374523" y="178260"/>
                  <a:pt x="5326025" y="251928"/>
                  <a:pt x="5336713" y="410103"/>
                </a:cubicBezTo>
                <a:cubicBezTo>
                  <a:pt x="5347401" y="568278"/>
                  <a:pt x="5292302" y="639049"/>
                  <a:pt x="5336713" y="794840"/>
                </a:cubicBezTo>
                <a:cubicBezTo>
                  <a:pt x="5381124" y="950631"/>
                  <a:pt x="5292432" y="1124003"/>
                  <a:pt x="5336713" y="1268361"/>
                </a:cubicBezTo>
                <a:cubicBezTo>
                  <a:pt x="5094283" y="1305470"/>
                  <a:pt x="4851864" y="1221724"/>
                  <a:pt x="4690378" y="1268361"/>
                </a:cubicBezTo>
                <a:cubicBezTo>
                  <a:pt x="4528892" y="1314998"/>
                  <a:pt x="4252688" y="1252000"/>
                  <a:pt x="4097410" y="1268361"/>
                </a:cubicBezTo>
                <a:cubicBezTo>
                  <a:pt x="3942132" y="1284722"/>
                  <a:pt x="3677055" y="1256665"/>
                  <a:pt x="3451074" y="1268361"/>
                </a:cubicBezTo>
                <a:cubicBezTo>
                  <a:pt x="3225093" y="1280057"/>
                  <a:pt x="2965144" y="1221825"/>
                  <a:pt x="2804739" y="1268361"/>
                </a:cubicBezTo>
                <a:cubicBezTo>
                  <a:pt x="2644335" y="1314897"/>
                  <a:pt x="2351568" y="1205144"/>
                  <a:pt x="2211771" y="1268361"/>
                </a:cubicBezTo>
                <a:cubicBezTo>
                  <a:pt x="2071974" y="1331578"/>
                  <a:pt x="1868957" y="1208188"/>
                  <a:pt x="1672170" y="1268361"/>
                </a:cubicBezTo>
                <a:cubicBezTo>
                  <a:pt x="1475383" y="1328534"/>
                  <a:pt x="1329827" y="1227040"/>
                  <a:pt x="1185936" y="1268361"/>
                </a:cubicBezTo>
                <a:cubicBezTo>
                  <a:pt x="1042045" y="1309682"/>
                  <a:pt x="888579" y="1238044"/>
                  <a:pt x="753070" y="1268361"/>
                </a:cubicBezTo>
                <a:cubicBezTo>
                  <a:pt x="617561" y="1298678"/>
                  <a:pt x="349885" y="1238122"/>
                  <a:pt x="0" y="1268361"/>
                </a:cubicBezTo>
                <a:cubicBezTo>
                  <a:pt x="-19217" y="1114837"/>
                  <a:pt x="400" y="1008354"/>
                  <a:pt x="0" y="858258"/>
                </a:cubicBezTo>
                <a:cubicBezTo>
                  <a:pt x="-400" y="708162"/>
                  <a:pt x="31558" y="579222"/>
                  <a:pt x="0" y="435471"/>
                </a:cubicBezTo>
                <a:cubicBezTo>
                  <a:pt x="-31558" y="291720"/>
                  <a:pt x="10244" y="98980"/>
                  <a:pt x="0" y="0"/>
                </a:cubicBezTo>
                <a:close/>
              </a:path>
              <a:path w="5336713" h="1268361" stroke="0" extrusionOk="0">
                <a:moveTo>
                  <a:pt x="0" y="0"/>
                </a:moveTo>
                <a:cubicBezTo>
                  <a:pt x="125843" y="-23805"/>
                  <a:pt x="276556" y="50458"/>
                  <a:pt x="432867" y="0"/>
                </a:cubicBezTo>
                <a:cubicBezTo>
                  <a:pt x="589178" y="-50458"/>
                  <a:pt x="721040" y="47106"/>
                  <a:pt x="919101" y="0"/>
                </a:cubicBezTo>
                <a:cubicBezTo>
                  <a:pt x="1117162" y="-47106"/>
                  <a:pt x="1242992" y="64177"/>
                  <a:pt x="1565436" y="0"/>
                </a:cubicBezTo>
                <a:cubicBezTo>
                  <a:pt x="1887880" y="-64177"/>
                  <a:pt x="1850252" y="11742"/>
                  <a:pt x="2105037" y="0"/>
                </a:cubicBezTo>
                <a:cubicBezTo>
                  <a:pt x="2359822" y="-11742"/>
                  <a:pt x="2553321" y="19129"/>
                  <a:pt x="2698005" y="0"/>
                </a:cubicBezTo>
                <a:cubicBezTo>
                  <a:pt x="2842689" y="-19129"/>
                  <a:pt x="3102642" y="22274"/>
                  <a:pt x="3237606" y="0"/>
                </a:cubicBezTo>
                <a:cubicBezTo>
                  <a:pt x="3372570" y="-22274"/>
                  <a:pt x="3760650" y="64814"/>
                  <a:pt x="3937308" y="0"/>
                </a:cubicBezTo>
                <a:cubicBezTo>
                  <a:pt x="4113966" y="-64814"/>
                  <a:pt x="4378908" y="4647"/>
                  <a:pt x="4583643" y="0"/>
                </a:cubicBezTo>
                <a:cubicBezTo>
                  <a:pt x="4788378" y="-4647"/>
                  <a:pt x="5147771" y="11860"/>
                  <a:pt x="5336713" y="0"/>
                </a:cubicBezTo>
                <a:cubicBezTo>
                  <a:pt x="5372196" y="166655"/>
                  <a:pt x="5314376" y="284293"/>
                  <a:pt x="5336713" y="410103"/>
                </a:cubicBezTo>
                <a:cubicBezTo>
                  <a:pt x="5359050" y="535913"/>
                  <a:pt x="5290434" y="721346"/>
                  <a:pt x="5336713" y="820207"/>
                </a:cubicBezTo>
                <a:cubicBezTo>
                  <a:pt x="5382992" y="919068"/>
                  <a:pt x="5302517" y="1175975"/>
                  <a:pt x="5336713" y="1268361"/>
                </a:cubicBezTo>
                <a:cubicBezTo>
                  <a:pt x="5165323" y="1277250"/>
                  <a:pt x="4977139" y="1215702"/>
                  <a:pt x="4743745" y="1268361"/>
                </a:cubicBezTo>
                <a:cubicBezTo>
                  <a:pt x="4510351" y="1321020"/>
                  <a:pt x="4487860" y="1223021"/>
                  <a:pt x="4257511" y="1268361"/>
                </a:cubicBezTo>
                <a:cubicBezTo>
                  <a:pt x="4027162" y="1313701"/>
                  <a:pt x="3901049" y="1242124"/>
                  <a:pt x="3771277" y="1268361"/>
                </a:cubicBezTo>
                <a:cubicBezTo>
                  <a:pt x="3641505" y="1294598"/>
                  <a:pt x="3350623" y="1236137"/>
                  <a:pt x="3124942" y="1268361"/>
                </a:cubicBezTo>
                <a:cubicBezTo>
                  <a:pt x="2899261" y="1300585"/>
                  <a:pt x="2699551" y="1226682"/>
                  <a:pt x="2585341" y="1268361"/>
                </a:cubicBezTo>
                <a:cubicBezTo>
                  <a:pt x="2471131" y="1310040"/>
                  <a:pt x="2247041" y="1262978"/>
                  <a:pt x="1939006" y="1268361"/>
                </a:cubicBezTo>
                <a:cubicBezTo>
                  <a:pt x="1630972" y="1273744"/>
                  <a:pt x="1700766" y="1226245"/>
                  <a:pt x="1506139" y="1268361"/>
                </a:cubicBezTo>
                <a:cubicBezTo>
                  <a:pt x="1311512" y="1310477"/>
                  <a:pt x="1253025" y="1238216"/>
                  <a:pt x="1073272" y="1268361"/>
                </a:cubicBezTo>
                <a:cubicBezTo>
                  <a:pt x="893519" y="1298506"/>
                  <a:pt x="415205" y="1236500"/>
                  <a:pt x="0" y="1268361"/>
                </a:cubicBezTo>
                <a:cubicBezTo>
                  <a:pt x="-5118" y="1096081"/>
                  <a:pt x="47857" y="1025887"/>
                  <a:pt x="0" y="845574"/>
                </a:cubicBezTo>
                <a:cubicBezTo>
                  <a:pt x="-47857" y="665261"/>
                  <a:pt x="693" y="575281"/>
                  <a:pt x="0" y="448154"/>
                </a:cubicBezTo>
                <a:cubicBezTo>
                  <a:pt x="-693" y="321027"/>
                  <a:pt x="33409" y="121602"/>
                  <a:pt x="0" y="0"/>
                </a:cubicBezTo>
                <a:close/>
              </a:path>
            </a:pathLst>
          </a:custGeom>
          <a:solidFill>
            <a:srgbClr val="FFFF00"/>
          </a:solidFill>
          <a:ln>
            <a:solidFill>
              <a:schemeClr val="tx1"/>
            </a:solidFill>
            <a:extLst>
              <a:ext uri="{C807C97D-BFC1-408E-A445-0C87EB9F89A2}">
                <ask:lineSketchStyleProps xmlns:ask="http://schemas.microsoft.com/office/drawing/2018/sketchyshapes" sd="3098104141">
                  <a:prstGeom prst="rect">
                    <a:avLst/>
                  </a:prstGeom>
                  <ask:type>
                    <ask:lineSketchScribble/>
                  </ask:type>
                </ask:lineSketchStyleProps>
              </a:ext>
            </a:extLst>
          </a:ln>
        </p:spPr>
        <p:txBody>
          <a:bodyPr wrap="square">
            <a:spAutoFit/>
          </a:bodyPr>
          <a:lstStyle/>
          <a:p>
            <a:pPr algn="ct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400" dirty="0">
                <a:latin typeface="Comic Sans MS" panose="030F0702030302020204" pitchFamily="66" charset="0"/>
              </a:rPr>
              <a:t>Gaelic Games Promotion Officer –Cahir Higgins</a:t>
            </a:r>
          </a:p>
        </p:txBody>
      </p:sp>
      <p:sp>
        <p:nvSpPr>
          <p:cNvPr id="10" name="TextBox 9">
            <a:extLst>
              <a:ext uri="{FF2B5EF4-FFF2-40B4-BE49-F238E27FC236}">
                <a16:creationId xmlns:a16="http://schemas.microsoft.com/office/drawing/2014/main" id="{82D1F7E9-64D9-A5C4-ECCA-D6BFF079DD83}"/>
              </a:ext>
            </a:extLst>
          </p:cNvPr>
          <p:cNvSpPr txBox="1"/>
          <p:nvPr/>
        </p:nvSpPr>
        <p:spPr>
          <a:xfrm>
            <a:off x="3314521" y="2730483"/>
            <a:ext cx="2436981" cy="3151953"/>
          </a:xfrm>
          <a:prstGeom prst="rect">
            <a:avLst/>
          </a:prstGeom>
          <a:noFill/>
        </p:spPr>
        <p:txBody>
          <a:bodyPr wrap="square">
            <a:spAutoFit/>
          </a:bodyPr>
          <a:lstStyle/>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400" dirty="0">
                <a:latin typeface="Comic Sans MS" panose="030F0702030302020204" pitchFamily="66" charset="0"/>
              </a:rPr>
              <a:t>Cross country </a:t>
            </a: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400" dirty="0">
                <a:latin typeface="Comic Sans MS" panose="030F0702030302020204" pitchFamily="66" charset="0"/>
              </a:rPr>
              <a:t>Soccer </a:t>
            </a: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400" dirty="0">
                <a:latin typeface="Comic Sans MS" panose="030F0702030302020204" pitchFamily="66" charset="0"/>
              </a:rPr>
              <a:t>Drama club</a:t>
            </a: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400" dirty="0">
                <a:latin typeface="Comic Sans MS" panose="030F0702030302020204" pitchFamily="66" charset="0"/>
              </a:rPr>
              <a:t>Basketball </a:t>
            </a:r>
          </a:p>
          <a:p>
            <a:pPr eaLnBrk="1" fontAlgn="auto" hangingPunct="1">
              <a:lnSpc>
                <a:spcPct val="170000"/>
              </a:lnSpc>
              <a:spcAft>
                <a:spcPts val="0"/>
              </a:spcAft>
              <a:buClr>
                <a:schemeClr val="accent1">
                  <a:lumMod val="75000"/>
                </a:schemeClr>
              </a:buClr>
              <a:buFont typeface="Courier New" panose="02070309020205020404" pitchFamily="49" charset="0"/>
              <a:buChar char="o"/>
              <a:defRPr/>
            </a:pPr>
            <a:r>
              <a:rPr lang="en-GB" sz="2400" dirty="0">
                <a:latin typeface="Comic Sans MS" panose="030F0702030302020204" pitchFamily="66" charset="0"/>
              </a:rPr>
              <a:t>Music </a:t>
            </a:r>
          </a:p>
        </p:txBody>
      </p:sp>
      <p:sp>
        <p:nvSpPr>
          <p:cNvPr id="12" name="Title 1">
            <a:extLst>
              <a:ext uri="{FF2B5EF4-FFF2-40B4-BE49-F238E27FC236}">
                <a16:creationId xmlns:a16="http://schemas.microsoft.com/office/drawing/2014/main" id="{76644F60-7FE2-808E-4C2D-E83916D51719}"/>
              </a:ext>
            </a:extLst>
          </p:cNvPr>
          <p:cNvSpPr txBox="1">
            <a:spLocks/>
          </p:cNvSpPr>
          <p:nvPr/>
        </p:nvSpPr>
        <p:spPr>
          <a:xfrm>
            <a:off x="251520" y="404664"/>
            <a:ext cx="8208912" cy="966185"/>
          </a:xfrm>
          <a:prstGeom prst="rect">
            <a:avLst/>
          </a:prstGeom>
        </p:spPr>
        <p:txBody>
          <a:bodyPr vert="horz" lIns="91440" tIns="45720" rIns="91440" bIns="45720" rtlCol="0" anchor="ctr">
            <a:normAutofit/>
          </a:bodyPr>
          <a:lstStyle>
            <a:lvl1pPr algn="l" defTabSz="685800" rtl="0" eaLnBrk="0" fontAlgn="base" hangingPunct="0">
              <a:lnSpc>
                <a:spcPct val="90000"/>
              </a:lnSpc>
              <a:spcBef>
                <a:spcPct val="0"/>
              </a:spcBef>
              <a:spcAft>
                <a:spcPct val="0"/>
              </a:spcAft>
              <a:defRPr sz="4000" kern="1200" cap="all">
                <a:blipFill>
                  <a:blip r:embed="rId5"/>
                  <a:tile tx="6350" ty="-127000" sx="65000" sy="64000" flip="none" algn="tl"/>
                </a:blipFill>
                <a:latin typeface="+mj-lt"/>
                <a:ea typeface="+mj-ea"/>
                <a:cs typeface="+mj-cs"/>
              </a:defRPr>
            </a:lvl1pPr>
            <a:lvl2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2pPr>
            <a:lvl3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3pPr>
            <a:lvl4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4pPr>
            <a:lvl5pPr algn="l" defTabSz="685800" rtl="0" eaLnBrk="0" fontAlgn="base" hangingPunct="0">
              <a:lnSpc>
                <a:spcPct val="90000"/>
              </a:lnSpc>
              <a:spcBef>
                <a:spcPct val="0"/>
              </a:spcBef>
              <a:spcAft>
                <a:spcPct val="0"/>
              </a:spcAft>
              <a:defRPr sz="4000">
                <a:solidFill>
                  <a:schemeClr val="tx1"/>
                </a:solidFill>
                <a:latin typeface="Rockwell Condensed" panose="02060603050405020104" pitchFamily="18" charset="0"/>
              </a:defRPr>
            </a:lvl5pPr>
            <a:lvl6pPr marL="4572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6pPr>
            <a:lvl7pPr marL="9144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7pPr>
            <a:lvl8pPr marL="13716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8pPr>
            <a:lvl9pPr marL="1828800" algn="l" defTabSz="685800" rtl="0" fontAlgn="base">
              <a:lnSpc>
                <a:spcPct val="90000"/>
              </a:lnSpc>
              <a:spcBef>
                <a:spcPct val="0"/>
              </a:spcBef>
              <a:spcAft>
                <a:spcPct val="0"/>
              </a:spcAft>
              <a:defRPr sz="4000">
                <a:solidFill>
                  <a:schemeClr val="tx1"/>
                </a:solidFill>
                <a:latin typeface="Rockwell Condensed" panose="02060603050405020104" pitchFamily="18" charset="0"/>
              </a:defRPr>
            </a:lvl9pPr>
          </a:lstStyle>
          <a:p>
            <a:pPr algn="ctr"/>
            <a:r>
              <a:rPr lang="en-US" dirty="0">
                <a:solidFill>
                  <a:srgbClr val="FF0000"/>
                </a:solidFill>
                <a:latin typeface="Comic Sans MS" panose="030F0702030302020204" pitchFamily="66" charset="0"/>
              </a:rPr>
              <a:t>Extra curricular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descr="Crest">
            <a:extLst>
              <a:ext uri="{FF2B5EF4-FFF2-40B4-BE49-F238E27FC236}">
                <a16:creationId xmlns:a16="http://schemas.microsoft.com/office/drawing/2014/main" id="{44BE3DA9-D8C9-460D-AE09-1E08E0F2E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26" name="Object 5">
            <a:extLst>
              <a:ext uri="{FF2B5EF4-FFF2-40B4-BE49-F238E27FC236}">
                <a16:creationId xmlns:a16="http://schemas.microsoft.com/office/drawing/2014/main" id="{00D16F9A-87BF-4209-8B83-83F794A03317}"/>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4" imgW="9200141" imgH="304869" progId="Photoshop.Image.4">
                  <p:embed/>
                </p:oleObj>
              </mc:Choice>
              <mc:Fallback>
                <p:oleObj name="Image" r:id="rId4" imgW="9200141" imgH="304869" progId="Photoshop.Image.4">
                  <p:embed/>
                  <p:pic>
                    <p:nvPicPr>
                      <p:cNvPr id="52226" name="Object 5">
                        <a:extLst>
                          <a:ext uri="{FF2B5EF4-FFF2-40B4-BE49-F238E27FC236}">
                            <a16:creationId xmlns:a16="http://schemas.microsoft.com/office/drawing/2014/main" id="{00D16F9A-87BF-4209-8B83-83F794A033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27" name="Object 6">
            <a:extLst>
              <a:ext uri="{FF2B5EF4-FFF2-40B4-BE49-F238E27FC236}">
                <a16:creationId xmlns:a16="http://schemas.microsoft.com/office/drawing/2014/main" id="{6F0CBA1A-EB65-45C2-9746-F7A2BC43E616}"/>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6" imgW="304869" imgH="7967526" progId="Photoshop.Image.4">
                  <p:embed/>
                </p:oleObj>
              </mc:Choice>
              <mc:Fallback>
                <p:oleObj name="Image" r:id="rId6" imgW="304869" imgH="7967526" progId="Photoshop.Image.4">
                  <p:embed/>
                  <p:pic>
                    <p:nvPicPr>
                      <p:cNvPr id="52227" name="Object 6">
                        <a:extLst>
                          <a:ext uri="{FF2B5EF4-FFF2-40B4-BE49-F238E27FC236}">
                            <a16:creationId xmlns:a16="http://schemas.microsoft.com/office/drawing/2014/main" id="{6F0CBA1A-EB65-45C2-9746-F7A2BC43E6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9" name="Rectangle 7">
            <a:extLst>
              <a:ext uri="{FF2B5EF4-FFF2-40B4-BE49-F238E27FC236}">
                <a16:creationId xmlns:a16="http://schemas.microsoft.com/office/drawing/2014/main" id="{A28CD0D3-83B2-47CA-A923-5BC92F9ACCDF}"/>
              </a:ext>
            </a:extLst>
          </p:cNvPr>
          <p:cNvSpPr>
            <a:spLocks noGrp="1" noChangeArrowheads="1"/>
          </p:cNvSpPr>
          <p:nvPr>
            <p:ph type="ctrTitle"/>
          </p:nvPr>
        </p:nvSpPr>
        <p:spPr>
          <a:xfrm>
            <a:off x="1331640" y="188640"/>
            <a:ext cx="6983413" cy="1143000"/>
          </a:xfrm>
        </p:spPr>
        <p:txBody>
          <a:bodyPr/>
          <a:lstStyle/>
          <a:p>
            <a:pPr>
              <a:defRPr/>
            </a:pPr>
            <a:r>
              <a:rPr lang="en-US" b="1" dirty="0">
                <a:effectLst>
                  <a:outerShdw blurRad="38100" dist="38100" dir="2700000" algn="tl">
                    <a:srgbClr val="C0C0C0"/>
                  </a:outerShdw>
                </a:effectLst>
              </a:rPr>
              <a:t>Finally …</a:t>
            </a:r>
          </a:p>
        </p:txBody>
      </p:sp>
      <p:sp>
        <p:nvSpPr>
          <p:cNvPr id="52229" name="Rectangle 8">
            <a:extLst>
              <a:ext uri="{FF2B5EF4-FFF2-40B4-BE49-F238E27FC236}">
                <a16:creationId xmlns:a16="http://schemas.microsoft.com/office/drawing/2014/main" id="{3880D407-7012-4D2A-9C7B-E54A68738D2A}"/>
              </a:ext>
            </a:extLst>
          </p:cNvPr>
          <p:cNvSpPr>
            <a:spLocks noChangeArrowheads="1"/>
          </p:cNvSpPr>
          <p:nvPr/>
        </p:nvSpPr>
        <p:spPr bwMode="auto">
          <a:xfrm>
            <a:off x="512118" y="1061910"/>
            <a:ext cx="8231832" cy="560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r>
              <a:rPr lang="en-US" altLang="en-US" sz="2800" dirty="0">
                <a:solidFill>
                  <a:schemeClr val="accent2"/>
                </a:solidFill>
              </a:rPr>
              <a:t> We have receptive pupils</a:t>
            </a:r>
          </a:p>
          <a:p>
            <a:pPr>
              <a:buNone/>
            </a:pPr>
            <a:endParaRPr lang="en-GB" altLang="en-US" sz="2800" dirty="0">
              <a:solidFill>
                <a:schemeClr val="accent2"/>
              </a:solidFill>
            </a:endParaRPr>
          </a:p>
          <a:p>
            <a:r>
              <a:rPr lang="en-GB" altLang="en-US" sz="2800" dirty="0">
                <a:solidFill>
                  <a:schemeClr val="accent2"/>
                </a:solidFill>
              </a:rPr>
              <a:t> Attendance is vital: miss school, miss out</a:t>
            </a:r>
          </a:p>
          <a:p>
            <a:endParaRPr lang="en-GB" altLang="en-US" sz="2800" dirty="0">
              <a:solidFill>
                <a:schemeClr val="accent2"/>
              </a:solidFill>
            </a:endParaRPr>
          </a:p>
          <a:p>
            <a:r>
              <a:rPr lang="en-GB" altLang="en-US" sz="2800" dirty="0">
                <a:solidFill>
                  <a:schemeClr val="accent2"/>
                </a:solidFill>
              </a:rPr>
              <a:t>Manners &amp; Respect is core</a:t>
            </a:r>
          </a:p>
          <a:p>
            <a:endParaRPr lang="en-GB" altLang="en-US" sz="2800" dirty="0">
              <a:solidFill>
                <a:schemeClr val="accent2"/>
              </a:solidFill>
            </a:endParaRPr>
          </a:p>
          <a:p>
            <a:r>
              <a:rPr lang="en-GB" altLang="en-US" sz="2800" dirty="0">
                <a:solidFill>
                  <a:schemeClr val="accent2"/>
                </a:solidFill>
              </a:rPr>
              <a:t> Uniform</a:t>
            </a:r>
          </a:p>
          <a:p>
            <a:endParaRPr lang="en-GB" altLang="en-US" sz="2800" dirty="0">
              <a:solidFill>
                <a:schemeClr val="accent2"/>
              </a:solidFill>
            </a:endParaRPr>
          </a:p>
          <a:p>
            <a:r>
              <a:rPr lang="en-GB" altLang="en-US" sz="2800" dirty="0">
                <a:solidFill>
                  <a:schemeClr val="accent2"/>
                </a:solidFill>
              </a:rPr>
              <a:t> Develop good study habits</a:t>
            </a:r>
          </a:p>
          <a:p>
            <a:endParaRPr lang="en-GB" altLang="en-US" sz="2800" dirty="0">
              <a:solidFill>
                <a:schemeClr val="accent2"/>
              </a:solidFill>
            </a:endParaRPr>
          </a:p>
          <a:p>
            <a:r>
              <a:rPr lang="en-GB" altLang="en-US" sz="2800" dirty="0">
                <a:solidFill>
                  <a:schemeClr val="accent2"/>
                </a:solidFill>
              </a:rPr>
              <a:t>Become part of our Loreto community! </a:t>
            </a:r>
            <a:endParaRPr lang="en-US" altLang="en-US" sz="2800"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2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able with flags and balloons&#10;&#10;Description automatically generated">
            <a:extLst>
              <a:ext uri="{FF2B5EF4-FFF2-40B4-BE49-F238E27FC236}">
                <a16:creationId xmlns:a16="http://schemas.microsoft.com/office/drawing/2014/main" id="{46501C16-1B10-AAF0-D78D-B9617F474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4402761"/>
            <a:ext cx="3616855" cy="2411236"/>
          </a:xfrm>
          <a:prstGeom prst="rect">
            <a:avLst/>
          </a:prstGeom>
          <a:ln>
            <a:noFill/>
          </a:ln>
          <a:effectLst>
            <a:softEdge rad="112500"/>
          </a:effectLst>
        </p:spPr>
      </p:pic>
      <p:sp>
        <p:nvSpPr>
          <p:cNvPr id="2" name="Title 1">
            <a:extLst>
              <a:ext uri="{FF2B5EF4-FFF2-40B4-BE49-F238E27FC236}">
                <a16:creationId xmlns:a16="http://schemas.microsoft.com/office/drawing/2014/main" id="{2DF4AC4C-D0D0-B39B-C03E-4E7949B82D99}"/>
              </a:ext>
            </a:extLst>
          </p:cNvPr>
          <p:cNvSpPr>
            <a:spLocks noGrp="1"/>
          </p:cNvSpPr>
          <p:nvPr>
            <p:ph type="title"/>
          </p:nvPr>
        </p:nvSpPr>
        <p:spPr>
          <a:xfrm>
            <a:off x="685800" y="119172"/>
            <a:ext cx="7772400" cy="1143000"/>
          </a:xfrm>
        </p:spPr>
        <p:txBody>
          <a:bodyPr/>
          <a:lstStyle/>
          <a:p>
            <a:r>
              <a:rPr lang="en-GB" dirty="0">
                <a:solidFill>
                  <a:schemeClr val="accent2">
                    <a:lumMod val="75000"/>
                  </a:schemeClr>
                </a:solidFill>
              </a:rPr>
              <a:t>Friends of Loreto &amp; Events</a:t>
            </a:r>
          </a:p>
        </p:txBody>
      </p:sp>
      <p:pic>
        <p:nvPicPr>
          <p:cNvPr id="5" name="Content Placeholder 4" descr="A group of men standing in front of a sign&#10;&#10;Description automatically generated">
            <a:extLst>
              <a:ext uri="{FF2B5EF4-FFF2-40B4-BE49-F238E27FC236}">
                <a16:creationId xmlns:a16="http://schemas.microsoft.com/office/drawing/2014/main" id="{0D81E57F-9172-F296-D974-26ED4F8B639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88024" y="4355216"/>
            <a:ext cx="4268574" cy="2458781"/>
          </a:xfrm>
          <a:prstGeom prst="rect">
            <a:avLst/>
          </a:prstGeom>
          <a:ln>
            <a:noFill/>
          </a:ln>
          <a:effectLst>
            <a:softEdge rad="112500"/>
          </a:effectLst>
        </p:spPr>
      </p:pic>
      <p:pic>
        <p:nvPicPr>
          <p:cNvPr id="13" name="Picture 12" descr="A group of men standing on a golf course&#10;&#10;Description automatically generated">
            <a:extLst>
              <a:ext uri="{FF2B5EF4-FFF2-40B4-BE49-F238E27FC236}">
                <a16:creationId xmlns:a16="http://schemas.microsoft.com/office/drawing/2014/main" id="{ACA60867-18FD-7EFF-24C9-37778AC03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5" y="2277736"/>
            <a:ext cx="3955109" cy="2636739"/>
          </a:xfrm>
          <a:prstGeom prst="rect">
            <a:avLst/>
          </a:prstGeom>
          <a:ln>
            <a:noFill/>
          </a:ln>
          <a:effectLst>
            <a:softEdge rad="112500"/>
          </a:effectLst>
        </p:spPr>
      </p:pic>
      <p:pic>
        <p:nvPicPr>
          <p:cNvPr id="11" name="Picture 10" descr="A group of women standing together&#10;&#10;Description automatically generated">
            <a:extLst>
              <a:ext uri="{FF2B5EF4-FFF2-40B4-BE49-F238E27FC236}">
                <a16:creationId xmlns:a16="http://schemas.microsoft.com/office/drawing/2014/main" id="{3D45FA77-C43E-E8FF-39B1-78590EE9FA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079" y="998297"/>
            <a:ext cx="3851921" cy="2664817"/>
          </a:xfrm>
          <a:prstGeom prst="rect">
            <a:avLst/>
          </a:prstGeom>
          <a:ln>
            <a:noFill/>
          </a:ln>
          <a:effectLst>
            <a:softEdge rad="112500"/>
          </a:effectLst>
        </p:spPr>
      </p:pic>
      <p:pic>
        <p:nvPicPr>
          <p:cNvPr id="15" name="Picture 14" descr="A group of people standing in front of a large sign&#10;&#10;Description automatically generated">
            <a:extLst>
              <a:ext uri="{FF2B5EF4-FFF2-40B4-BE49-F238E27FC236}">
                <a16:creationId xmlns:a16="http://schemas.microsoft.com/office/drawing/2014/main" id="{A62837E5-7A69-4187-0A8E-4301A8DAC0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406" y="999446"/>
            <a:ext cx="3312368" cy="2052938"/>
          </a:xfrm>
          <a:prstGeom prst="rect">
            <a:avLst/>
          </a:prstGeom>
          <a:ln>
            <a:noFill/>
          </a:ln>
          <a:effectLst>
            <a:softEdge rad="112500"/>
          </a:effectLst>
        </p:spPr>
      </p:pic>
    </p:spTree>
    <p:extLst>
      <p:ext uri="{BB962C8B-B14F-4D97-AF65-F5344CB8AC3E}">
        <p14:creationId xmlns:p14="http://schemas.microsoft.com/office/powerpoint/2010/main" val="108861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7EBC2-FD82-A918-87EA-FAE538912A36}"/>
              </a:ext>
            </a:extLst>
          </p:cNvPr>
          <p:cNvSpPr>
            <a:spLocks noGrp="1"/>
          </p:cNvSpPr>
          <p:nvPr>
            <p:ph type="title"/>
          </p:nvPr>
        </p:nvSpPr>
        <p:spPr>
          <a:xfrm>
            <a:off x="491159" y="-162272"/>
            <a:ext cx="7772400" cy="1143000"/>
          </a:xfrm>
        </p:spPr>
        <p:txBody>
          <a:bodyPr/>
          <a:lstStyle/>
          <a:p>
            <a:r>
              <a:rPr lang="en-GB" dirty="0"/>
              <a:t>New Hydration Stations</a:t>
            </a:r>
          </a:p>
        </p:txBody>
      </p:sp>
      <p:pic>
        <p:nvPicPr>
          <p:cNvPr id="10" name="Content Placeholder 9">
            <a:extLst>
              <a:ext uri="{FF2B5EF4-FFF2-40B4-BE49-F238E27FC236}">
                <a16:creationId xmlns:a16="http://schemas.microsoft.com/office/drawing/2014/main" id="{9E7A5421-D6FC-4720-9C48-7E872E45CBD0}"/>
              </a:ext>
            </a:extLst>
          </p:cNvPr>
          <p:cNvPicPr>
            <a:picLocks noGrp="1" noChangeAspect="1"/>
          </p:cNvPicPr>
          <p:nvPr>
            <p:ph idx="1"/>
          </p:nvPr>
        </p:nvPicPr>
        <p:blipFill>
          <a:blip r:embed="rId3"/>
          <a:stretch>
            <a:fillRect/>
          </a:stretch>
        </p:blipFill>
        <p:spPr>
          <a:xfrm>
            <a:off x="2123728" y="980728"/>
            <a:ext cx="4507262" cy="6012352"/>
          </a:xfrm>
          <a:prstGeom prst="rect">
            <a:avLst/>
          </a:prstGeom>
          <a:ln>
            <a:noFill/>
          </a:ln>
          <a:effectLst>
            <a:softEdge rad="112500"/>
          </a:effectLst>
        </p:spPr>
      </p:pic>
    </p:spTree>
    <p:extLst>
      <p:ext uri="{BB962C8B-B14F-4D97-AF65-F5344CB8AC3E}">
        <p14:creationId xmlns:p14="http://schemas.microsoft.com/office/powerpoint/2010/main" val="3151632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Crest">
            <a:extLst>
              <a:ext uri="{FF2B5EF4-FFF2-40B4-BE49-F238E27FC236}">
                <a16:creationId xmlns:a16="http://schemas.microsoft.com/office/drawing/2014/main" id="{7FD643AA-78C0-4527-8241-C38D76851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602" name="Object 5">
            <a:extLst>
              <a:ext uri="{FF2B5EF4-FFF2-40B4-BE49-F238E27FC236}">
                <a16:creationId xmlns:a16="http://schemas.microsoft.com/office/drawing/2014/main" id="{CD9CA021-F220-489C-BF20-A5936E499751}"/>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4" imgW="9200141" imgH="304869" progId="Photoshop.Image.4">
                  <p:embed/>
                </p:oleObj>
              </mc:Choice>
              <mc:Fallback>
                <p:oleObj name="Image" r:id="rId4" imgW="9200141" imgH="304869" progId="Photoshop.Image.4">
                  <p:embed/>
                  <p:pic>
                    <p:nvPicPr>
                      <p:cNvPr id="25602" name="Object 5">
                        <a:extLst>
                          <a:ext uri="{FF2B5EF4-FFF2-40B4-BE49-F238E27FC236}">
                            <a16:creationId xmlns:a16="http://schemas.microsoft.com/office/drawing/2014/main" id="{CD9CA021-F220-489C-BF20-A5936E499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3" name="Object 6">
            <a:extLst>
              <a:ext uri="{FF2B5EF4-FFF2-40B4-BE49-F238E27FC236}">
                <a16:creationId xmlns:a16="http://schemas.microsoft.com/office/drawing/2014/main" id="{5390274A-E2A2-42C9-85AA-4F7A75C1F598}"/>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6" imgW="304869" imgH="7967526" progId="Photoshop.Image.4">
                  <p:embed/>
                </p:oleObj>
              </mc:Choice>
              <mc:Fallback>
                <p:oleObj name="Image" r:id="rId6" imgW="304869" imgH="7967526" progId="Photoshop.Image.4">
                  <p:embed/>
                  <p:pic>
                    <p:nvPicPr>
                      <p:cNvPr id="25603" name="Object 6">
                        <a:extLst>
                          <a:ext uri="{FF2B5EF4-FFF2-40B4-BE49-F238E27FC236}">
                            <a16:creationId xmlns:a16="http://schemas.microsoft.com/office/drawing/2014/main" id="{5390274A-E2A2-42C9-85AA-4F7A75C1F5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Rectangle 7">
            <a:extLst>
              <a:ext uri="{FF2B5EF4-FFF2-40B4-BE49-F238E27FC236}">
                <a16:creationId xmlns:a16="http://schemas.microsoft.com/office/drawing/2014/main" id="{A83D6174-89A4-4B3A-BC08-2DB26F837A7B}"/>
              </a:ext>
            </a:extLst>
          </p:cNvPr>
          <p:cNvSpPr>
            <a:spLocks noGrp="1" noChangeArrowheads="1"/>
          </p:cNvSpPr>
          <p:nvPr>
            <p:ph type="ctrTitle"/>
          </p:nvPr>
        </p:nvSpPr>
        <p:spPr>
          <a:xfrm>
            <a:off x="517525" y="228600"/>
            <a:ext cx="6983413" cy="1143000"/>
          </a:xfrm>
        </p:spPr>
        <p:txBody>
          <a:bodyPr/>
          <a:lstStyle/>
          <a:p>
            <a:pPr>
              <a:defRPr/>
            </a:pPr>
            <a:r>
              <a:rPr lang="en-US" b="1" dirty="0">
                <a:effectLst>
                  <a:outerShdw blurRad="38100" dist="38100" dir="2700000" algn="tl">
                    <a:srgbClr val="C0C0C0"/>
                  </a:outerShdw>
                </a:effectLst>
              </a:rPr>
              <a:t>The School Day</a:t>
            </a:r>
            <a:endParaRPr lang="en-US" dirty="0"/>
          </a:p>
        </p:txBody>
      </p:sp>
      <p:sp>
        <p:nvSpPr>
          <p:cNvPr id="25605" name="Rectangle 8">
            <a:extLst>
              <a:ext uri="{FF2B5EF4-FFF2-40B4-BE49-F238E27FC236}">
                <a16:creationId xmlns:a16="http://schemas.microsoft.com/office/drawing/2014/main" id="{52241A3F-945A-4A66-BA9C-B68EA9F54AE7}"/>
              </a:ext>
            </a:extLst>
          </p:cNvPr>
          <p:cNvSpPr>
            <a:spLocks noChangeArrowheads="1"/>
          </p:cNvSpPr>
          <p:nvPr/>
        </p:nvSpPr>
        <p:spPr bwMode="auto">
          <a:xfrm>
            <a:off x="885824" y="1114425"/>
            <a:ext cx="78581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r>
              <a:rPr lang="en-US" altLang="en-US" dirty="0">
                <a:solidFill>
                  <a:schemeClr val="accent2"/>
                </a:solidFill>
              </a:rPr>
              <a:t> 8.50am – 3.15pm</a:t>
            </a:r>
          </a:p>
          <a:p>
            <a:r>
              <a:rPr lang="en-US" altLang="en-US" dirty="0">
                <a:solidFill>
                  <a:schemeClr val="accent2"/>
                </a:solidFill>
              </a:rPr>
              <a:t> 9/10 period day – 30/35 minutes each</a:t>
            </a:r>
          </a:p>
          <a:p>
            <a:r>
              <a:rPr lang="en-US" altLang="en-US" dirty="0">
                <a:solidFill>
                  <a:schemeClr val="accent2"/>
                </a:solidFill>
              </a:rPr>
              <a:t> Break – 15 minutes</a:t>
            </a:r>
          </a:p>
          <a:p>
            <a:r>
              <a:rPr lang="en-US" altLang="en-US" dirty="0">
                <a:solidFill>
                  <a:schemeClr val="accent2"/>
                </a:solidFill>
              </a:rPr>
              <a:t> Lunch - 40 minutes </a:t>
            </a:r>
          </a:p>
          <a:p>
            <a:r>
              <a:rPr lang="en-US" altLang="en-US" dirty="0">
                <a:solidFill>
                  <a:schemeClr val="accent2"/>
                </a:solidFill>
              </a:rPr>
              <a:t> Extra –curricular activities</a:t>
            </a:r>
          </a:p>
          <a:p>
            <a:r>
              <a:rPr lang="en-US" altLang="en-US" dirty="0">
                <a:solidFill>
                  <a:schemeClr val="accent2"/>
                </a:solidFill>
              </a:rPr>
              <a:t> Homework</a:t>
            </a:r>
            <a:endParaRPr lang="en-US" altLang="en-US" dirty="0"/>
          </a:p>
        </p:txBody>
      </p:sp>
      <p:sp>
        <p:nvSpPr>
          <p:cNvPr id="7" name="Rectangle 7">
            <a:extLst>
              <a:ext uri="{FF2B5EF4-FFF2-40B4-BE49-F238E27FC236}">
                <a16:creationId xmlns:a16="http://schemas.microsoft.com/office/drawing/2014/main" id="{7A9E3D4C-E4DC-46C8-B553-A379B717D6D3}"/>
              </a:ext>
            </a:extLst>
          </p:cNvPr>
          <p:cNvSpPr txBox="1">
            <a:spLocks noChangeArrowheads="1"/>
          </p:cNvSpPr>
          <p:nvPr/>
        </p:nvSpPr>
        <p:spPr bwMode="auto">
          <a:xfrm>
            <a:off x="884238" y="4438650"/>
            <a:ext cx="6983412" cy="1143000"/>
          </a:xfrm>
          <a:prstGeom prst="rect">
            <a:avLst/>
          </a:prstGeom>
          <a:noFill/>
          <a:ln w="9525">
            <a:noFill/>
            <a:miter lim="800000"/>
            <a:headEnd/>
            <a:tailEnd/>
          </a:ln>
        </p:spPr>
        <p:txBody>
          <a:bodyPr anchor="ctr"/>
          <a:lstStyle/>
          <a:p>
            <a:pPr algn="ctr">
              <a:defRPr/>
            </a:pPr>
            <a:r>
              <a:rPr lang="en-US" sz="4400" b="1" kern="0" dirty="0">
                <a:solidFill>
                  <a:schemeClr val="tx2"/>
                </a:solidFill>
                <a:effectLst>
                  <a:outerShdw blurRad="38100" dist="38100" dir="2700000" algn="tl">
                    <a:srgbClr val="C0C0C0"/>
                  </a:outerShdw>
                </a:effectLst>
                <a:latin typeface="Comic Sans MS" pitchFamily="66" charset="0"/>
                <a:ea typeface="+mj-ea"/>
                <a:cs typeface="+mj-cs"/>
              </a:rPr>
              <a:t>Timetable</a:t>
            </a:r>
            <a:endParaRPr lang="en-US" sz="4400" kern="0" dirty="0">
              <a:solidFill>
                <a:schemeClr val="tx2"/>
              </a:solidFill>
              <a:latin typeface="Comic Sans MS" pitchFamily="66" charset="0"/>
              <a:ea typeface="+mj-ea"/>
              <a:cs typeface="+mj-cs"/>
            </a:endParaRPr>
          </a:p>
        </p:txBody>
      </p:sp>
      <p:sp>
        <p:nvSpPr>
          <p:cNvPr id="25607" name="Text Box 10">
            <a:extLst>
              <a:ext uri="{FF2B5EF4-FFF2-40B4-BE49-F238E27FC236}">
                <a16:creationId xmlns:a16="http://schemas.microsoft.com/office/drawing/2014/main" id="{195BB2D7-10F8-4333-9126-896AA48C4995}"/>
              </a:ext>
            </a:extLst>
          </p:cNvPr>
          <p:cNvSpPr txBox="1">
            <a:spLocks noChangeArrowheads="1"/>
          </p:cNvSpPr>
          <p:nvPr/>
        </p:nvSpPr>
        <p:spPr bwMode="auto">
          <a:xfrm>
            <a:off x="1041400" y="5286375"/>
            <a:ext cx="6781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pPr>
            <a:r>
              <a:rPr lang="en-US" altLang="en-US" dirty="0">
                <a:solidFill>
                  <a:schemeClr val="accent2"/>
                </a:solidFill>
              </a:rPr>
              <a:t> 2 Week Timetable</a:t>
            </a:r>
          </a:p>
          <a:p>
            <a:pPr>
              <a:spcBef>
                <a:spcPct val="50000"/>
              </a:spcBef>
            </a:pPr>
            <a:r>
              <a:rPr lang="en-US" altLang="en-US" dirty="0">
                <a:solidFill>
                  <a:schemeClr val="accent2"/>
                </a:solidFill>
              </a:rPr>
              <a:t> 7 Form classes &amp; 8 group classes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descr="Crest">
            <a:extLst>
              <a:ext uri="{FF2B5EF4-FFF2-40B4-BE49-F238E27FC236}">
                <a16:creationId xmlns:a16="http://schemas.microsoft.com/office/drawing/2014/main" id="{1368B063-8D51-4531-A46E-E8ACB6E66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4274" name="Object 5">
            <a:extLst>
              <a:ext uri="{FF2B5EF4-FFF2-40B4-BE49-F238E27FC236}">
                <a16:creationId xmlns:a16="http://schemas.microsoft.com/office/drawing/2014/main" id="{366A651B-9D35-48B3-9998-7CA1E5BD1CE4}"/>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4" imgW="9200141" imgH="304869" progId="Photoshop.Image.4">
                  <p:embed/>
                </p:oleObj>
              </mc:Choice>
              <mc:Fallback>
                <p:oleObj name="Image" r:id="rId4" imgW="9200141" imgH="304869" progId="Photoshop.Image.4">
                  <p:embed/>
                  <p:pic>
                    <p:nvPicPr>
                      <p:cNvPr id="54274" name="Object 5">
                        <a:extLst>
                          <a:ext uri="{FF2B5EF4-FFF2-40B4-BE49-F238E27FC236}">
                            <a16:creationId xmlns:a16="http://schemas.microsoft.com/office/drawing/2014/main" id="{366A651B-9D35-48B3-9998-7CA1E5BD1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4275" name="Object 6">
            <a:extLst>
              <a:ext uri="{FF2B5EF4-FFF2-40B4-BE49-F238E27FC236}">
                <a16:creationId xmlns:a16="http://schemas.microsoft.com/office/drawing/2014/main" id="{2539F332-04DA-40CF-B995-EA55F97C6511}"/>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6" imgW="304869" imgH="7967526" progId="Photoshop.Image.4">
                  <p:embed/>
                </p:oleObj>
              </mc:Choice>
              <mc:Fallback>
                <p:oleObj name="Image" r:id="rId6" imgW="304869" imgH="7967526" progId="Photoshop.Image.4">
                  <p:embed/>
                  <p:pic>
                    <p:nvPicPr>
                      <p:cNvPr id="54275" name="Object 6">
                        <a:extLst>
                          <a:ext uri="{FF2B5EF4-FFF2-40B4-BE49-F238E27FC236}">
                            <a16:creationId xmlns:a16="http://schemas.microsoft.com/office/drawing/2014/main" id="{2539F332-04DA-40CF-B995-EA55F97C65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7" name="Rectangle 8">
            <a:extLst>
              <a:ext uri="{FF2B5EF4-FFF2-40B4-BE49-F238E27FC236}">
                <a16:creationId xmlns:a16="http://schemas.microsoft.com/office/drawing/2014/main" id="{15BAA551-EE49-419D-9617-9421A2B34993}"/>
              </a:ext>
            </a:extLst>
          </p:cNvPr>
          <p:cNvSpPr>
            <a:spLocks noChangeArrowheads="1"/>
          </p:cNvSpPr>
          <p:nvPr/>
        </p:nvSpPr>
        <p:spPr bwMode="auto">
          <a:xfrm>
            <a:off x="490116" y="620688"/>
            <a:ext cx="7920880" cy="444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r>
              <a:rPr lang="en-US" altLang="en-US" sz="4000" dirty="0">
                <a:solidFill>
                  <a:srgbClr val="3333CC"/>
                </a:solidFill>
              </a:rPr>
              <a:t> Thank you for your support.</a:t>
            </a:r>
          </a:p>
          <a:p>
            <a:pPr>
              <a:buNone/>
            </a:pPr>
            <a:endParaRPr lang="en-US" altLang="en-US" sz="4000" dirty="0">
              <a:solidFill>
                <a:srgbClr val="3333CC"/>
              </a:solidFill>
            </a:endParaRPr>
          </a:p>
          <a:p>
            <a:pPr>
              <a:buNone/>
            </a:pPr>
            <a:endParaRPr lang="en-US" altLang="en-US" sz="4000" dirty="0">
              <a:solidFill>
                <a:srgbClr val="3333CC"/>
              </a:solidFill>
            </a:endParaRPr>
          </a:p>
          <a:p>
            <a:r>
              <a:rPr lang="en-US" altLang="en-US" sz="4000" dirty="0">
                <a:solidFill>
                  <a:srgbClr val="3333CC"/>
                </a:solidFill>
              </a:rPr>
              <a:t>Evaluation Form</a:t>
            </a:r>
          </a:p>
          <a:p>
            <a:endParaRPr lang="en-US" altLang="en-US" sz="4000" dirty="0">
              <a:solidFill>
                <a:srgbClr val="3333CC"/>
              </a:solidFill>
            </a:endParaRPr>
          </a:p>
          <a:p>
            <a:pPr>
              <a:buNone/>
            </a:pPr>
            <a:endParaRPr lang="en-US" altLang="en-US" sz="4000" dirty="0">
              <a:solidFill>
                <a:srgbClr val="3333CC"/>
              </a:solidFill>
            </a:endParaRPr>
          </a:p>
          <a:p>
            <a:r>
              <a:rPr lang="en-US" altLang="en-US" sz="3600" dirty="0">
                <a:solidFill>
                  <a:srgbClr val="3333CC"/>
                </a:solidFill>
              </a:rPr>
              <a:t>Form Teachers – School Canteen</a:t>
            </a:r>
          </a:p>
          <a:p>
            <a:pPr>
              <a:buNone/>
            </a:pPr>
            <a:endParaRPr lang="en-US" altLang="en-US" sz="4000" dirty="0">
              <a:solidFill>
                <a:srgbClr val="3333CC"/>
              </a:solidFill>
            </a:endParaRPr>
          </a:p>
          <a:p>
            <a:pPr>
              <a:buFontTx/>
              <a:buNone/>
            </a:pPr>
            <a:endParaRPr lang="en-US" altLang="en-US" sz="4000" dirty="0">
              <a:solidFill>
                <a:srgbClr val="3333CC"/>
              </a:solidFill>
            </a:endParaRPr>
          </a:p>
          <a:p>
            <a:endParaRPr lang="en-US" altLang="en-US" sz="3600" dirty="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9276-3822-3B95-526E-06A133C73E3B}"/>
              </a:ext>
            </a:extLst>
          </p:cNvPr>
          <p:cNvSpPr>
            <a:spLocks noGrp="1"/>
          </p:cNvSpPr>
          <p:nvPr>
            <p:ph type="ctrTitle"/>
          </p:nvPr>
        </p:nvSpPr>
        <p:spPr>
          <a:xfrm>
            <a:off x="685800" y="0"/>
            <a:ext cx="7772400" cy="1470025"/>
          </a:xfrm>
        </p:spPr>
        <p:txBody>
          <a:bodyPr/>
          <a:lstStyle/>
          <a:p>
            <a:r>
              <a:rPr lang="en-GB" dirty="0"/>
              <a:t>Please scan and complete our evaluation form</a:t>
            </a:r>
          </a:p>
        </p:txBody>
      </p:sp>
      <p:sp>
        <p:nvSpPr>
          <p:cNvPr id="3" name="Subtitle 2">
            <a:extLst>
              <a:ext uri="{FF2B5EF4-FFF2-40B4-BE49-F238E27FC236}">
                <a16:creationId xmlns:a16="http://schemas.microsoft.com/office/drawing/2014/main" id="{72ECC377-3578-3FA3-9956-85745C52D3A9}"/>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4068FE87-8FFD-20F4-31EA-0F9A2BC179F9}"/>
              </a:ext>
            </a:extLst>
          </p:cNvPr>
          <p:cNvPicPr>
            <a:picLocks noChangeAspect="1"/>
          </p:cNvPicPr>
          <p:nvPr/>
        </p:nvPicPr>
        <p:blipFill>
          <a:blip r:embed="rId3"/>
          <a:stretch>
            <a:fillRect/>
          </a:stretch>
        </p:blipFill>
        <p:spPr>
          <a:xfrm>
            <a:off x="2123728" y="1628800"/>
            <a:ext cx="4638377" cy="4638377"/>
          </a:xfrm>
          <a:prstGeom prst="rect">
            <a:avLst/>
          </a:prstGeom>
        </p:spPr>
      </p:pic>
    </p:spTree>
    <p:extLst>
      <p:ext uri="{BB962C8B-B14F-4D97-AF65-F5344CB8AC3E}">
        <p14:creationId xmlns:p14="http://schemas.microsoft.com/office/powerpoint/2010/main" val="55095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Crest">
            <a:extLst>
              <a:ext uri="{FF2B5EF4-FFF2-40B4-BE49-F238E27FC236}">
                <a16:creationId xmlns:a16="http://schemas.microsoft.com/office/drawing/2014/main" id="{D0FAAA4D-60EB-4B45-9B4F-813B4BABC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6626" name="Object 5">
            <a:extLst>
              <a:ext uri="{FF2B5EF4-FFF2-40B4-BE49-F238E27FC236}">
                <a16:creationId xmlns:a16="http://schemas.microsoft.com/office/drawing/2014/main" id="{048DFB66-ACAF-4AE6-A161-7E634AC82817}"/>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4" imgW="9200141" imgH="304869" progId="Photoshop.Image.4">
                  <p:embed/>
                </p:oleObj>
              </mc:Choice>
              <mc:Fallback>
                <p:oleObj name="Image" r:id="rId4" imgW="9200141" imgH="304869" progId="Photoshop.Image.4">
                  <p:embed/>
                  <p:pic>
                    <p:nvPicPr>
                      <p:cNvPr id="26626" name="Object 5">
                        <a:extLst>
                          <a:ext uri="{FF2B5EF4-FFF2-40B4-BE49-F238E27FC236}">
                            <a16:creationId xmlns:a16="http://schemas.microsoft.com/office/drawing/2014/main" id="{048DFB66-ACAF-4AE6-A161-7E634AC828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7" name="Object 6">
            <a:extLst>
              <a:ext uri="{FF2B5EF4-FFF2-40B4-BE49-F238E27FC236}">
                <a16:creationId xmlns:a16="http://schemas.microsoft.com/office/drawing/2014/main" id="{7F13A89E-7B08-402A-BE0B-EB30AA74DC57}"/>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6" imgW="304869" imgH="7967526" progId="Photoshop.Image.4">
                  <p:embed/>
                </p:oleObj>
              </mc:Choice>
              <mc:Fallback>
                <p:oleObj name="Image" r:id="rId6" imgW="304869" imgH="7967526" progId="Photoshop.Image.4">
                  <p:embed/>
                  <p:pic>
                    <p:nvPicPr>
                      <p:cNvPr id="26627" name="Object 6">
                        <a:extLst>
                          <a:ext uri="{FF2B5EF4-FFF2-40B4-BE49-F238E27FC236}">
                            <a16:creationId xmlns:a16="http://schemas.microsoft.com/office/drawing/2014/main" id="{7F13A89E-7B08-402A-BE0B-EB30AA74DC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5" name="Rectangle 7">
            <a:extLst>
              <a:ext uri="{FF2B5EF4-FFF2-40B4-BE49-F238E27FC236}">
                <a16:creationId xmlns:a16="http://schemas.microsoft.com/office/drawing/2014/main" id="{5DDEF910-E21D-4BF2-93B0-7CACE134D9F8}"/>
              </a:ext>
            </a:extLst>
          </p:cNvPr>
          <p:cNvSpPr>
            <a:spLocks noGrp="1" noChangeArrowheads="1"/>
          </p:cNvSpPr>
          <p:nvPr>
            <p:ph type="ctrTitle"/>
          </p:nvPr>
        </p:nvSpPr>
        <p:spPr>
          <a:xfrm>
            <a:off x="500063" y="357188"/>
            <a:ext cx="6980237" cy="1143000"/>
          </a:xfrm>
        </p:spPr>
        <p:txBody>
          <a:bodyPr/>
          <a:lstStyle/>
          <a:p>
            <a:pPr>
              <a:defRPr/>
            </a:pPr>
            <a:r>
              <a:rPr lang="en-US" b="1" dirty="0">
                <a:effectLst>
                  <a:outerShdw blurRad="38100" dist="38100" dir="2700000" algn="tl">
                    <a:srgbClr val="C0C0C0"/>
                  </a:outerShdw>
                </a:effectLst>
              </a:rPr>
              <a:t>Year 8 Arrangements</a:t>
            </a:r>
            <a:endParaRPr lang="en-US" dirty="0"/>
          </a:p>
        </p:txBody>
      </p:sp>
      <p:sp>
        <p:nvSpPr>
          <p:cNvPr id="9222" name="Rectangle 8">
            <a:extLst>
              <a:ext uri="{FF2B5EF4-FFF2-40B4-BE49-F238E27FC236}">
                <a16:creationId xmlns:a16="http://schemas.microsoft.com/office/drawing/2014/main" id="{185C30B4-4AF6-493A-A501-253B2D91A82C}"/>
              </a:ext>
            </a:extLst>
          </p:cNvPr>
          <p:cNvSpPr>
            <a:spLocks noChangeArrowheads="1"/>
          </p:cNvSpPr>
          <p:nvPr/>
        </p:nvSpPr>
        <p:spPr bwMode="auto">
          <a:xfrm>
            <a:off x="616852" y="2081808"/>
            <a:ext cx="8132390" cy="4776192"/>
          </a:xfrm>
          <a:prstGeom prst="rect">
            <a:avLst/>
          </a:prstGeom>
          <a:noFill/>
          <a:ln>
            <a:noFill/>
          </a:ln>
        </p:spPr>
        <p:txBody>
          <a:bodyPr/>
          <a:lstStyle>
            <a:lvl1pPr marL="354013" indent="-354013">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defRPr/>
            </a:pPr>
            <a:r>
              <a:rPr lang="en-US" altLang="en-US" dirty="0">
                <a:solidFill>
                  <a:schemeClr val="accent2"/>
                </a:solidFill>
              </a:rPr>
              <a:t>Your children completed CAT Test, English Test and Maths Test in June. </a:t>
            </a:r>
          </a:p>
          <a:p>
            <a:pPr>
              <a:defRPr/>
            </a:pPr>
            <a:r>
              <a:rPr lang="en-US" altLang="en-US" dirty="0">
                <a:solidFill>
                  <a:schemeClr val="accent2"/>
                </a:solidFill>
              </a:rPr>
              <a:t>They are very high achieving pupils.</a:t>
            </a:r>
          </a:p>
          <a:p>
            <a:pPr>
              <a:defRPr/>
            </a:pPr>
            <a:r>
              <a:rPr lang="en-US" altLang="en-US" dirty="0">
                <a:solidFill>
                  <a:schemeClr val="accent2"/>
                </a:solidFill>
              </a:rPr>
              <a:t>We </a:t>
            </a:r>
            <a:r>
              <a:rPr lang="en-US" altLang="en-US" sz="3600" dirty="0">
                <a:solidFill>
                  <a:schemeClr val="accent2"/>
                </a:solidFill>
              </a:rPr>
              <a:t>w</a:t>
            </a:r>
            <a:r>
              <a:rPr lang="en-US" altLang="en-US" dirty="0">
                <a:solidFill>
                  <a:schemeClr val="accent2"/>
                </a:solidFill>
              </a:rPr>
              <a:t>ill stretch and challenge</a:t>
            </a:r>
          </a:p>
          <a:p>
            <a:pPr>
              <a:defRPr/>
            </a:pPr>
            <a:r>
              <a:rPr lang="en-US" altLang="en-US" dirty="0">
                <a:solidFill>
                  <a:schemeClr val="accent2"/>
                </a:solidFill>
              </a:rPr>
              <a:t>Some students may need additional support. </a:t>
            </a:r>
          </a:p>
          <a:p>
            <a:pPr>
              <a:defRPr/>
            </a:pPr>
            <a:r>
              <a:rPr lang="en-US" altLang="en-US" dirty="0">
                <a:solidFill>
                  <a:schemeClr val="accent2"/>
                </a:solidFill>
              </a:rPr>
              <a:t>We will support them the best we can.</a:t>
            </a:r>
          </a:p>
          <a:p>
            <a:pPr>
              <a:defRPr/>
            </a:pPr>
            <a:endParaRPr lang="en-US" altLang="en-US" sz="2000" dirty="0">
              <a:solidFill>
                <a:schemeClr val="accent2"/>
              </a:solidFill>
            </a:endParaRPr>
          </a:p>
          <a:p>
            <a:pPr marL="0" indent="0">
              <a:buFontTx/>
              <a:buNone/>
              <a:defRPr/>
            </a:pPr>
            <a:endParaRPr lang="en-US" altLang="en-US" sz="3600" dirty="0">
              <a:solidFill>
                <a:schemeClr val="accent2"/>
              </a:solidFill>
            </a:endParaRPr>
          </a:p>
          <a:p>
            <a:pPr>
              <a:defRPr/>
            </a:pPr>
            <a:endParaRPr lang="en-US" altLang="en-US" sz="3600" dirty="0">
              <a:solidFill>
                <a:schemeClr val="accen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5B3D4039-D283-4F61-B7A6-DFBAD126DD25}"/>
              </a:ext>
            </a:extLst>
          </p:cNvPr>
          <p:cNvSpPr>
            <a:spLocks noGrp="1" noChangeArrowheads="1"/>
          </p:cNvSpPr>
          <p:nvPr>
            <p:ph type="title"/>
          </p:nvPr>
        </p:nvSpPr>
        <p:spPr/>
        <p:txBody>
          <a:bodyPr/>
          <a:lstStyle/>
          <a:p>
            <a:r>
              <a:rPr lang="en-GB" altLang="en-US" dirty="0"/>
              <a:t>Year 8 Arrangements</a:t>
            </a:r>
          </a:p>
        </p:txBody>
      </p:sp>
      <p:pic>
        <p:nvPicPr>
          <p:cNvPr id="3" name="Content Placeholder 2">
            <a:extLst>
              <a:ext uri="{FF2B5EF4-FFF2-40B4-BE49-F238E27FC236}">
                <a16:creationId xmlns:a16="http://schemas.microsoft.com/office/drawing/2014/main" id="{A7C24CF1-E3D8-4A63-8684-398719E3B899}"/>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9900" y="1844824"/>
            <a:ext cx="7918524" cy="4176464"/>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Crest">
            <a:extLst>
              <a:ext uri="{FF2B5EF4-FFF2-40B4-BE49-F238E27FC236}">
                <a16:creationId xmlns:a16="http://schemas.microsoft.com/office/drawing/2014/main" id="{F8AC9577-C1F0-4870-982E-27FCADDB2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74" name="Object 5">
            <a:extLst>
              <a:ext uri="{FF2B5EF4-FFF2-40B4-BE49-F238E27FC236}">
                <a16:creationId xmlns:a16="http://schemas.microsoft.com/office/drawing/2014/main" id="{33EA89F8-8556-42E6-82EE-DAF2E2CD568A}"/>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4" imgW="9200141" imgH="304869" progId="Photoshop.Image.4">
                  <p:embed/>
                </p:oleObj>
              </mc:Choice>
              <mc:Fallback>
                <p:oleObj name="Image" r:id="rId4" imgW="9200141" imgH="304869" progId="Photoshop.Image.4">
                  <p:embed/>
                  <p:pic>
                    <p:nvPicPr>
                      <p:cNvPr id="28674" name="Object 5">
                        <a:extLst>
                          <a:ext uri="{FF2B5EF4-FFF2-40B4-BE49-F238E27FC236}">
                            <a16:creationId xmlns:a16="http://schemas.microsoft.com/office/drawing/2014/main" id="{33EA89F8-8556-42E6-82EE-DAF2E2CD5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75" name="Object 6">
            <a:extLst>
              <a:ext uri="{FF2B5EF4-FFF2-40B4-BE49-F238E27FC236}">
                <a16:creationId xmlns:a16="http://schemas.microsoft.com/office/drawing/2014/main" id="{CA032CC4-3250-4900-BBE7-0A60D9623BC7}"/>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6" imgW="304869" imgH="7967526" progId="Photoshop.Image.4">
                  <p:embed/>
                </p:oleObj>
              </mc:Choice>
              <mc:Fallback>
                <p:oleObj name="Image" r:id="rId6" imgW="304869" imgH="7967526" progId="Photoshop.Image.4">
                  <p:embed/>
                  <p:pic>
                    <p:nvPicPr>
                      <p:cNvPr id="28675" name="Object 6">
                        <a:extLst>
                          <a:ext uri="{FF2B5EF4-FFF2-40B4-BE49-F238E27FC236}">
                            <a16:creationId xmlns:a16="http://schemas.microsoft.com/office/drawing/2014/main" id="{CA032CC4-3250-4900-BBE7-0A60D9623B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7" name="Rectangle 7">
            <a:extLst>
              <a:ext uri="{FF2B5EF4-FFF2-40B4-BE49-F238E27FC236}">
                <a16:creationId xmlns:a16="http://schemas.microsoft.com/office/drawing/2014/main" id="{13652F71-DE44-43DB-B2D5-1615C0007C98}"/>
              </a:ext>
            </a:extLst>
          </p:cNvPr>
          <p:cNvSpPr>
            <a:spLocks noGrp="1" noChangeArrowheads="1"/>
          </p:cNvSpPr>
          <p:nvPr>
            <p:ph type="ctrTitle"/>
          </p:nvPr>
        </p:nvSpPr>
        <p:spPr>
          <a:xfrm>
            <a:off x="428625" y="500063"/>
            <a:ext cx="6983413" cy="1143000"/>
          </a:xfrm>
        </p:spPr>
        <p:txBody>
          <a:bodyPr/>
          <a:lstStyle/>
          <a:p>
            <a:pPr>
              <a:defRPr/>
            </a:pPr>
            <a:r>
              <a:rPr lang="en-US" b="1" dirty="0">
                <a:effectLst>
                  <a:outerShdw blurRad="38100" dist="38100" dir="2700000" algn="tl">
                    <a:srgbClr val="C0C0C0"/>
                  </a:outerShdw>
                </a:effectLst>
              </a:rPr>
              <a:t>Pastoral Care</a:t>
            </a:r>
            <a:endParaRPr lang="en-US" dirty="0"/>
          </a:p>
        </p:txBody>
      </p:sp>
      <p:sp>
        <p:nvSpPr>
          <p:cNvPr id="30726" name="Rectangle 8">
            <a:extLst>
              <a:ext uri="{FF2B5EF4-FFF2-40B4-BE49-F238E27FC236}">
                <a16:creationId xmlns:a16="http://schemas.microsoft.com/office/drawing/2014/main" id="{B9370CB2-642C-4C97-A668-E37D3609AFB9}"/>
              </a:ext>
            </a:extLst>
          </p:cNvPr>
          <p:cNvSpPr>
            <a:spLocks noChangeArrowheads="1"/>
          </p:cNvSpPr>
          <p:nvPr/>
        </p:nvSpPr>
        <p:spPr bwMode="auto">
          <a:xfrm>
            <a:off x="1224528" y="1828663"/>
            <a:ext cx="7704137" cy="2376487"/>
          </a:xfrm>
          <a:prstGeom prst="rect">
            <a:avLst/>
          </a:prstGeom>
          <a:noFill/>
          <a:ln>
            <a:noFill/>
          </a:ln>
        </p:spPr>
        <p:txBody>
          <a:bodyPr/>
          <a:lstStyle>
            <a:lvl1pPr marL="268288" indent="-268288">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defRPr/>
            </a:pPr>
            <a:r>
              <a:rPr lang="en-GB" altLang="en-US" dirty="0">
                <a:solidFill>
                  <a:schemeClr val="accent2"/>
                </a:solidFill>
              </a:rPr>
              <a:t> Pastoral Care Policy</a:t>
            </a:r>
          </a:p>
          <a:p>
            <a:pPr>
              <a:defRPr/>
            </a:pPr>
            <a:r>
              <a:rPr lang="en-GB" altLang="en-US" dirty="0">
                <a:solidFill>
                  <a:schemeClr val="accent2"/>
                </a:solidFill>
              </a:rPr>
              <a:t> Child Protection Procedures</a:t>
            </a:r>
          </a:p>
          <a:p>
            <a:pPr>
              <a:defRPr/>
            </a:pPr>
            <a:endParaRPr lang="en-GB" altLang="en-US" dirty="0">
              <a:solidFill>
                <a:schemeClr val="accent2"/>
              </a:solidFill>
            </a:endParaRPr>
          </a:p>
          <a:p>
            <a:pPr marL="0" indent="0">
              <a:buFontTx/>
              <a:buNone/>
              <a:defRPr/>
            </a:pPr>
            <a:endParaRPr lang="en-GB" altLang="en-US" sz="2000" dirty="0">
              <a:solidFill>
                <a:schemeClr val="accent2"/>
              </a:solidFill>
            </a:endParaRPr>
          </a:p>
          <a:p>
            <a:pPr>
              <a:defRPr/>
            </a:pPr>
            <a:endParaRPr lang="en-GB" altLang="en-US" dirty="0">
              <a:solidFill>
                <a:schemeClr val="accent2"/>
              </a:solidFill>
            </a:endParaRPr>
          </a:p>
          <a:p>
            <a:pPr>
              <a:defRPr/>
            </a:pPr>
            <a:r>
              <a:rPr lang="en-GB" altLang="en-US" dirty="0">
                <a:solidFill>
                  <a:schemeClr val="accent2"/>
                </a:solidFill>
              </a:rPr>
              <a:t>Pastoral Care Programme </a:t>
            </a:r>
          </a:p>
          <a:p>
            <a:pPr>
              <a:defRPr/>
            </a:pPr>
            <a:r>
              <a:rPr lang="en-GB" altLang="en-US" dirty="0">
                <a:solidFill>
                  <a:schemeClr val="accent2"/>
                </a:solidFill>
              </a:rPr>
              <a:t>‘Settling In to Year 8’</a:t>
            </a:r>
          </a:p>
          <a:p>
            <a:pPr>
              <a:defRPr/>
            </a:pPr>
            <a:r>
              <a:rPr lang="en-GB" altLang="en-US" dirty="0">
                <a:solidFill>
                  <a:schemeClr val="accent2"/>
                </a:solidFill>
              </a:rPr>
              <a:t>Take 5 School</a:t>
            </a:r>
          </a:p>
          <a:p>
            <a:pPr>
              <a:defRPr/>
            </a:pPr>
            <a:r>
              <a:rPr lang="en-GB" altLang="en-US" dirty="0">
                <a:solidFill>
                  <a:schemeClr val="accent2"/>
                </a:solidFill>
              </a:rPr>
              <a:t>Eco School</a:t>
            </a:r>
            <a:endParaRPr lang="en-GB" altLang="en-US" dirty="0"/>
          </a:p>
        </p:txBody>
      </p:sp>
      <p:sp>
        <p:nvSpPr>
          <p:cNvPr id="7" name="Rectangle 7">
            <a:extLst>
              <a:ext uri="{FF2B5EF4-FFF2-40B4-BE49-F238E27FC236}">
                <a16:creationId xmlns:a16="http://schemas.microsoft.com/office/drawing/2014/main" id="{C1883FA0-867C-4517-AB7C-DE85404F215A}"/>
              </a:ext>
            </a:extLst>
          </p:cNvPr>
          <p:cNvSpPr txBox="1">
            <a:spLocks noChangeArrowheads="1"/>
          </p:cNvSpPr>
          <p:nvPr/>
        </p:nvSpPr>
        <p:spPr bwMode="auto">
          <a:xfrm>
            <a:off x="299282" y="1031212"/>
            <a:ext cx="9025246" cy="1143000"/>
          </a:xfrm>
          <a:prstGeom prst="rect">
            <a:avLst/>
          </a:prstGeom>
          <a:noFill/>
          <a:ln w="9525">
            <a:noFill/>
            <a:miter lim="800000"/>
            <a:headEnd/>
            <a:tailEnd/>
          </a:ln>
        </p:spPr>
        <p:txBody>
          <a:bodyPr anchor="ctr"/>
          <a:lstStyle/>
          <a:p>
            <a:pPr>
              <a:defRPr/>
            </a:pPr>
            <a:r>
              <a:rPr lang="en-US" sz="3200" kern="0" dirty="0">
                <a:solidFill>
                  <a:schemeClr val="accent6"/>
                </a:solidFill>
                <a:effectLst>
                  <a:outerShdw blurRad="38100" dist="38100" dir="2700000" algn="tl">
                    <a:srgbClr val="C0C0C0"/>
                  </a:outerShdw>
                </a:effectLst>
                <a:latin typeface="Comic Sans MS" pitchFamily="66" charset="0"/>
                <a:ea typeface="+mj-ea"/>
                <a:cs typeface="+mj-cs"/>
              </a:rPr>
              <a:t>We aim to educate for wholeness and dignity</a:t>
            </a:r>
            <a:endParaRPr lang="en-US" sz="3200" kern="0" dirty="0">
              <a:solidFill>
                <a:schemeClr val="accent6"/>
              </a:solidFill>
              <a:latin typeface="Comic Sans MS" pitchFamily="66" charset="0"/>
              <a:ea typeface="+mj-ea"/>
              <a:cs typeface="+mj-cs"/>
            </a:endParaRPr>
          </a:p>
        </p:txBody>
      </p:sp>
      <p:sp>
        <p:nvSpPr>
          <p:cNvPr id="8" name="TextBox 7">
            <a:extLst>
              <a:ext uri="{FF2B5EF4-FFF2-40B4-BE49-F238E27FC236}">
                <a16:creationId xmlns:a16="http://schemas.microsoft.com/office/drawing/2014/main" id="{26BC768B-B7DB-47E5-816E-29E60EC4CF83}"/>
              </a:ext>
            </a:extLst>
          </p:cNvPr>
          <p:cNvSpPr txBox="1"/>
          <p:nvPr/>
        </p:nvSpPr>
        <p:spPr>
          <a:xfrm>
            <a:off x="2867292" y="3801730"/>
            <a:ext cx="3714750" cy="461963"/>
          </a:xfrm>
          <a:prstGeom prst="rect">
            <a:avLst/>
          </a:prstGeom>
          <a:solidFill>
            <a:srgbClr val="FFFF00"/>
          </a:solidFill>
          <a:ln>
            <a:solidFill>
              <a:schemeClr val="tx1"/>
            </a:solidFill>
          </a:ln>
        </p:spPr>
        <p:txBody>
          <a:bodyPr>
            <a:spAutoFit/>
          </a:bodyPr>
          <a:lstStyle/>
          <a:p>
            <a:pPr algn="ctr">
              <a:defRPr/>
            </a:pPr>
            <a:r>
              <a:rPr lang="en-GB" dirty="0">
                <a:solidFill>
                  <a:schemeClr val="accent6"/>
                </a:solidFill>
                <a:latin typeface="Comic Sans MS" pitchFamily="66" charset="0"/>
              </a:rPr>
              <a:t>DDCP – Bean Uí </a:t>
            </a:r>
            <a:r>
              <a:rPr lang="en-GB" dirty="0" err="1">
                <a:solidFill>
                  <a:schemeClr val="accent6"/>
                </a:solidFill>
                <a:latin typeface="Comic Sans MS" pitchFamily="66" charset="0"/>
              </a:rPr>
              <a:t>Uiginn</a:t>
            </a:r>
            <a:endParaRPr lang="en-GB" dirty="0">
              <a:solidFill>
                <a:schemeClr val="accent6"/>
              </a:solidFill>
              <a:latin typeface="Comic Sans MS" pitchFamily="66" charset="0"/>
            </a:endParaRPr>
          </a:p>
        </p:txBody>
      </p:sp>
      <p:sp>
        <p:nvSpPr>
          <p:cNvPr id="2" name="TextBox 1">
            <a:extLst>
              <a:ext uri="{FF2B5EF4-FFF2-40B4-BE49-F238E27FC236}">
                <a16:creationId xmlns:a16="http://schemas.microsoft.com/office/drawing/2014/main" id="{41DD7F2F-ECFB-A51E-3ACD-09F6CEE00C65}"/>
              </a:ext>
            </a:extLst>
          </p:cNvPr>
          <p:cNvSpPr txBox="1"/>
          <p:nvPr/>
        </p:nvSpPr>
        <p:spPr>
          <a:xfrm>
            <a:off x="2866529" y="3075440"/>
            <a:ext cx="3714750" cy="461963"/>
          </a:xfrm>
          <a:prstGeom prst="rect">
            <a:avLst/>
          </a:prstGeom>
          <a:solidFill>
            <a:srgbClr val="FFFF00"/>
          </a:solidFill>
          <a:ln>
            <a:solidFill>
              <a:schemeClr val="tx1"/>
            </a:solidFill>
          </a:ln>
        </p:spPr>
        <p:txBody>
          <a:bodyPr>
            <a:spAutoFit/>
          </a:bodyPr>
          <a:lstStyle/>
          <a:p>
            <a:pPr algn="ctr">
              <a:defRPr/>
            </a:pPr>
            <a:r>
              <a:rPr lang="en-GB" dirty="0">
                <a:solidFill>
                  <a:schemeClr val="accent6"/>
                </a:solidFill>
                <a:latin typeface="Comic Sans MS" pitchFamily="66" charset="0"/>
              </a:rPr>
              <a:t>DCP – Mrs McEwan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Crest">
            <a:extLst>
              <a:ext uri="{FF2B5EF4-FFF2-40B4-BE49-F238E27FC236}">
                <a16:creationId xmlns:a16="http://schemas.microsoft.com/office/drawing/2014/main" id="{192D9370-7A3B-4E34-B55A-E934220C7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698" name="Object 5">
            <a:extLst>
              <a:ext uri="{FF2B5EF4-FFF2-40B4-BE49-F238E27FC236}">
                <a16:creationId xmlns:a16="http://schemas.microsoft.com/office/drawing/2014/main" id="{BC0AD30B-83EE-4D0E-AC8F-891EE37CBF3E}"/>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4" imgW="9200141" imgH="304869" progId="Photoshop.Image.4">
                  <p:embed/>
                </p:oleObj>
              </mc:Choice>
              <mc:Fallback>
                <p:oleObj name="Image" r:id="rId4" imgW="9200141" imgH="304869" progId="Photoshop.Image.4">
                  <p:embed/>
                  <p:pic>
                    <p:nvPicPr>
                      <p:cNvPr id="29698" name="Object 5">
                        <a:extLst>
                          <a:ext uri="{FF2B5EF4-FFF2-40B4-BE49-F238E27FC236}">
                            <a16:creationId xmlns:a16="http://schemas.microsoft.com/office/drawing/2014/main" id="{BC0AD30B-83EE-4D0E-AC8F-891EE37CB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9699" name="Object 6">
            <a:extLst>
              <a:ext uri="{FF2B5EF4-FFF2-40B4-BE49-F238E27FC236}">
                <a16:creationId xmlns:a16="http://schemas.microsoft.com/office/drawing/2014/main" id="{483E3DC4-C4A2-483C-9782-7AFAEC08E2FD}"/>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6" imgW="304869" imgH="7967526" progId="Photoshop.Image.4">
                  <p:embed/>
                </p:oleObj>
              </mc:Choice>
              <mc:Fallback>
                <p:oleObj name="Image" r:id="rId6" imgW="304869" imgH="7967526" progId="Photoshop.Image.4">
                  <p:embed/>
                  <p:pic>
                    <p:nvPicPr>
                      <p:cNvPr id="29699" name="Object 6">
                        <a:extLst>
                          <a:ext uri="{FF2B5EF4-FFF2-40B4-BE49-F238E27FC236}">
                            <a16:creationId xmlns:a16="http://schemas.microsoft.com/office/drawing/2014/main" id="{483E3DC4-C4A2-483C-9782-7AFAEC08E2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3" name="Rectangle 7">
            <a:extLst>
              <a:ext uri="{FF2B5EF4-FFF2-40B4-BE49-F238E27FC236}">
                <a16:creationId xmlns:a16="http://schemas.microsoft.com/office/drawing/2014/main" id="{04560A78-014B-45E3-B16A-0A4A7E2483A5}"/>
              </a:ext>
            </a:extLst>
          </p:cNvPr>
          <p:cNvSpPr>
            <a:spLocks noChangeArrowheads="1"/>
          </p:cNvSpPr>
          <p:nvPr/>
        </p:nvSpPr>
        <p:spPr bwMode="auto">
          <a:xfrm>
            <a:off x="-357188" y="0"/>
            <a:ext cx="8166101" cy="1670050"/>
          </a:xfrm>
          <a:prstGeom prst="rect">
            <a:avLst/>
          </a:prstGeom>
          <a:noFill/>
          <a:ln w="9525">
            <a:noFill/>
            <a:miter lim="800000"/>
            <a:headEnd/>
            <a:tailEnd/>
          </a:ln>
          <a:effectLst/>
        </p:spPr>
        <p:txBody>
          <a:bodyPr anchor="ctr"/>
          <a:lstStyle/>
          <a:p>
            <a:pPr algn="ctr">
              <a:defRPr/>
            </a:pPr>
            <a:r>
              <a:rPr lang="en-US" sz="3600" b="1" dirty="0">
                <a:solidFill>
                  <a:schemeClr val="tx2"/>
                </a:solidFill>
                <a:effectLst>
                  <a:outerShdw blurRad="38100" dist="38100" dir="2700000" algn="tl">
                    <a:srgbClr val="C0C0C0"/>
                  </a:outerShdw>
                </a:effectLst>
                <a:latin typeface="Comic Sans MS" pitchFamily="66" charset="0"/>
              </a:rPr>
              <a:t>The Pastoral Care Structure</a:t>
            </a:r>
            <a:endParaRPr lang="en-US" sz="3600" dirty="0">
              <a:solidFill>
                <a:schemeClr val="tx2"/>
              </a:solidFill>
              <a:latin typeface="Comic Sans MS" pitchFamily="66" charset="0"/>
            </a:endParaRPr>
          </a:p>
        </p:txBody>
      </p:sp>
      <p:sp>
        <p:nvSpPr>
          <p:cNvPr id="8" name="TextBox 7">
            <a:extLst>
              <a:ext uri="{FF2B5EF4-FFF2-40B4-BE49-F238E27FC236}">
                <a16:creationId xmlns:a16="http://schemas.microsoft.com/office/drawing/2014/main" id="{4E8C27C7-5DE3-4B01-870D-3B3C6D34A0E4}"/>
              </a:ext>
            </a:extLst>
          </p:cNvPr>
          <p:cNvSpPr txBox="1"/>
          <p:nvPr/>
        </p:nvSpPr>
        <p:spPr>
          <a:xfrm>
            <a:off x="2738438" y="1635125"/>
            <a:ext cx="3714750" cy="830263"/>
          </a:xfrm>
          <a:prstGeom prst="rect">
            <a:avLst/>
          </a:prstGeom>
          <a:solidFill>
            <a:srgbClr val="FFFF00"/>
          </a:solidFill>
          <a:ln>
            <a:solidFill>
              <a:schemeClr val="tx1"/>
            </a:solidFill>
          </a:ln>
        </p:spPr>
        <p:txBody>
          <a:bodyPr>
            <a:spAutoFit/>
          </a:bodyPr>
          <a:lstStyle/>
          <a:p>
            <a:pPr algn="ctr">
              <a:defRPr/>
            </a:pPr>
            <a:r>
              <a:rPr lang="en-GB" dirty="0">
                <a:solidFill>
                  <a:schemeClr val="accent6"/>
                </a:solidFill>
                <a:latin typeface="Comic Sans MS" pitchFamily="66" charset="0"/>
              </a:rPr>
              <a:t>Principal</a:t>
            </a:r>
          </a:p>
          <a:p>
            <a:pPr algn="ctr">
              <a:defRPr/>
            </a:pPr>
            <a:r>
              <a:rPr lang="en-GB" dirty="0">
                <a:solidFill>
                  <a:schemeClr val="accent6"/>
                </a:solidFill>
                <a:latin typeface="Comic Sans MS" pitchFamily="66" charset="0"/>
              </a:rPr>
              <a:t>Mr S Gallagher</a:t>
            </a:r>
          </a:p>
        </p:txBody>
      </p:sp>
      <p:sp>
        <p:nvSpPr>
          <p:cNvPr id="9" name="TextBox 8">
            <a:extLst>
              <a:ext uri="{FF2B5EF4-FFF2-40B4-BE49-F238E27FC236}">
                <a16:creationId xmlns:a16="http://schemas.microsoft.com/office/drawing/2014/main" id="{F1E2575B-3E90-4E0A-B582-C6A0345A2BF7}"/>
              </a:ext>
            </a:extLst>
          </p:cNvPr>
          <p:cNvSpPr txBox="1"/>
          <p:nvPr/>
        </p:nvSpPr>
        <p:spPr>
          <a:xfrm>
            <a:off x="2738438" y="2778125"/>
            <a:ext cx="3714750" cy="830263"/>
          </a:xfrm>
          <a:prstGeom prst="rect">
            <a:avLst/>
          </a:prstGeom>
          <a:solidFill>
            <a:srgbClr val="FFFF00"/>
          </a:solidFill>
          <a:ln>
            <a:solidFill>
              <a:schemeClr val="tx1"/>
            </a:solidFill>
          </a:ln>
        </p:spPr>
        <p:txBody>
          <a:bodyPr>
            <a:spAutoFit/>
          </a:bodyPr>
          <a:lstStyle/>
          <a:p>
            <a:pPr algn="ctr">
              <a:defRPr/>
            </a:pPr>
            <a:r>
              <a:rPr lang="en-GB" dirty="0">
                <a:solidFill>
                  <a:schemeClr val="accent6"/>
                </a:solidFill>
                <a:latin typeface="Comic Sans MS" pitchFamily="66" charset="0"/>
              </a:rPr>
              <a:t>Vice Principal</a:t>
            </a:r>
          </a:p>
          <a:p>
            <a:pPr algn="ctr">
              <a:defRPr/>
            </a:pPr>
            <a:r>
              <a:rPr lang="en-GB" dirty="0">
                <a:solidFill>
                  <a:schemeClr val="accent6"/>
                </a:solidFill>
                <a:latin typeface="Comic Sans MS" pitchFamily="66" charset="0"/>
              </a:rPr>
              <a:t>Mrs F Pepin</a:t>
            </a:r>
          </a:p>
        </p:txBody>
      </p:sp>
      <p:sp>
        <p:nvSpPr>
          <p:cNvPr id="12" name="TextBox 11">
            <a:extLst>
              <a:ext uri="{FF2B5EF4-FFF2-40B4-BE49-F238E27FC236}">
                <a16:creationId xmlns:a16="http://schemas.microsoft.com/office/drawing/2014/main" id="{4E1C2C55-1875-4E7B-8A77-3C52D2C82216}"/>
              </a:ext>
            </a:extLst>
          </p:cNvPr>
          <p:cNvSpPr txBox="1"/>
          <p:nvPr/>
        </p:nvSpPr>
        <p:spPr>
          <a:xfrm>
            <a:off x="903288" y="3825875"/>
            <a:ext cx="7348537" cy="830263"/>
          </a:xfrm>
          <a:prstGeom prst="rect">
            <a:avLst/>
          </a:prstGeom>
          <a:solidFill>
            <a:srgbClr val="FFFF00"/>
          </a:solidFill>
          <a:ln>
            <a:solidFill>
              <a:schemeClr val="tx1"/>
            </a:solidFill>
          </a:ln>
        </p:spPr>
        <p:txBody>
          <a:bodyPr anchor="b">
            <a:spAutoFit/>
          </a:bodyPr>
          <a:lstStyle/>
          <a:p>
            <a:pPr algn="ctr">
              <a:defRPr/>
            </a:pPr>
            <a:endParaRPr lang="en-GB" dirty="0">
              <a:solidFill>
                <a:schemeClr val="accent6"/>
              </a:solidFill>
              <a:latin typeface="Comic Sans MS" pitchFamily="66" charset="0"/>
            </a:endParaRPr>
          </a:p>
          <a:p>
            <a:pPr algn="ctr">
              <a:defRPr/>
            </a:pPr>
            <a:endParaRPr lang="en-GB" dirty="0">
              <a:solidFill>
                <a:schemeClr val="accent6"/>
              </a:solidFill>
              <a:latin typeface="Comic Sans MS" pitchFamily="66" charset="0"/>
            </a:endParaRPr>
          </a:p>
        </p:txBody>
      </p:sp>
      <p:sp>
        <p:nvSpPr>
          <p:cNvPr id="13" name="TextBox 12">
            <a:extLst>
              <a:ext uri="{FF2B5EF4-FFF2-40B4-BE49-F238E27FC236}">
                <a16:creationId xmlns:a16="http://schemas.microsoft.com/office/drawing/2014/main" id="{799BB75E-F7FA-401A-AA2D-7EA29729F010}"/>
              </a:ext>
            </a:extLst>
          </p:cNvPr>
          <p:cNvSpPr txBox="1"/>
          <p:nvPr/>
        </p:nvSpPr>
        <p:spPr>
          <a:xfrm>
            <a:off x="346470" y="4038872"/>
            <a:ext cx="8072437" cy="461963"/>
          </a:xfrm>
          <a:prstGeom prst="rect">
            <a:avLst/>
          </a:prstGeom>
          <a:noFill/>
          <a:ln>
            <a:noFill/>
          </a:ln>
        </p:spPr>
        <p:txBody>
          <a:bodyPr anchor="b">
            <a:spAutoFit/>
          </a:bodyPr>
          <a:lstStyle/>
          <a:p>
            <a:pPr algn="ctr">
              <a:defRPr/>
            </a:pPr>
            <a:r>
              <a:rPr lang="en-GB" dirty="0">
                <a:solidFill>
                  <a:schemeClr val="accent6"/>
                </a:solidFill>
                <a:latin typeface="Comic Sans MS" pitchFamily="66" charset="0"/>
              </a:rPr>
              <a:t>Head of Year 8 – Mrs McAtamney</a:t>
            </a:r>
          </a:p>
        </p:txBody>
      </p:sp>
      <p:sp>
        <p:nvSpPr>
          <p:cNvPr id="14" name="TextBox 13">
            <a:extLst>
              <a:ext uri="{FF2B5EF4-FFF2-40B4-BE49-F238E27FC236}">
                <a16:creationId xmlns:a16="http://schemas.microsoft.com/office/drawing/2014/main" id="{91C15E4D-32A9-4B8C-AD67-F1631979F602}"/>
              </a:ext>
            </a:extLst>
          </p:cNvPr>
          <p:cNvSpPr txBox="1"/>
          <p:nvPr/>
        </p:nvSpPr>
        <p:spPr>
          <a:xfrm>
            <a:off x="658813" y="4900613"/>
            <a:ext cx="8072437" cy="461962"/>
          </a:xfrm>
          <a:prstGeom prst="rect">
            <a:avLst/>
          </a:prstGeom>
          <a:noFill/>
          <a:ln>
            <a:noFill/>
          </a:ln>
        </p:spPr>
        <p:txBody>
          <a:bodyPr anchor="b">
            <a:spAutoFit/>
          </a:bodyPr>
          <a:lstStyle/>
          <a:p>
            <a:pPr algn="ctr">
              <a:defRPr/>
            </a:pPr>
            <a:r>
              <a:rPr lang="en-GB" dirty="0">
                <a:solidFill>
                  <a:schemeClr val="accent6"/>
                </a:solidFill>
                <a:latin typeface="Comic Sans MS" pitchFamily="66" charset="0"/>
              </a:rPr>
              <a:t>Form Teachers in charge of each class</a:t>
            </a:r>
          </a:p>
        </p:txBody>
      </p:sp>
      <p:sp>
        <p:nvSpPr>
          <p:cNvPr id="21" name="TextBox 20">
            <a:extLst>
              <a:ext uri="{FF2B5EF4-FFF2-40B4-BE49-F238E27FC236}">
                <a16:creationId xmlns:a16="http://schemas.microsoft.com/office/drawing/2014/main" id="{0229FCC6-13CE-43C0-9E74-A15D9AE811E0}"/>
              </a:ext>
            </a:extLst>
          </p:cNvPr>
          <p:cNvSpPr txBox="1"/>
          <p:nvPr/>
        </p:nvSpPr>
        <p:spPr>
          <a:xfrm>
            <a:off x="4206357" y="5401523"/>
            <a:ext cx="633413" cy="830997"/>
          </a:xfrm>
          <a:prstGeom prst="rect">
            <a:avLst/>
          </a:prstGeom>
          <a:solidFill>
            <a:srgbClr val="FFFF00"/>
          </a:solidFill>
          <a:ln>
            <a:solidFill>
              <a:schemeClr val="accent4"/>
            </a:solidFill>
          </a:ln>
        </p:spPr>
        <p:txBody>
          <a:bodyPr anchor="b">
            <a:spAutoFit/>
          </a:bodyPr>
          <a:lstStyle/>
          <a:p>
            <a:pPr algn="ctr">
              <a:defRPr/>
            </a:pPr>
            <a:r>
              <a:rPr lang="en-GB" dirty="0">
                <a:solidFill>
                  <a:schemeClr val="accent6"/>
                </a:solidFill>
                <a:latin typeface="Comic Sans MS" pitchFamily="66" charset="0"/>
              </a:rPr>
              <a:t>D</a:t>
            </a:r>
          </a:p>
          <a:p>
            <a:pPr algn="ctr">
              <a:defRPr/>
            </a:pPr>
            <a:r>
              <a:rPr lang="en-GB" sz="1200" dirty="0">
                <a:solidFill>
                  <a:schemeClr val="accent6"/>
                </a:solidFill>
                <a:latin typeface="Comic Sans MS" pitchFamily="66" charset="0"/>
              </a:rPr>
              <a:t>Mrs Carey</a:t>
            </a:r>
          </a:p>
        </p:txBody>
      </p:sp>
      <p:sp>
        <p:nvSpPr>
          <p:cNvPr id="22" name="TextBox 21">
            <a:extLst>
              <a:ext uri="{FF2B5EF4-FFF2-40B4-BE49-F238E27FC236}">
                <a16:creationId xmlns:a16="http://schemas.microsoft.com/office/drawing/2014/main" id="{88CC770C-3A7E-4BAF-8145-FFC7EEA266FE}"/>
              </a:ext>
            </a:extLst>
          </p:cNvPr>
          <p:cNvSpPr txBox="1"/>
          <p:nvPr/>
        </p:nvSpPr>
        <p:spPr>
          <a:xfrm>
            <a:off x="5372181" y="5377959"/>
            <a:ext cx="783995" cy="830997"/>
          </a:xfrm>
          <a:prstGeom prst="rect">
            <a:avLst/>
          </a:prstGeom>
          <a:solidFill>
            <a:srgbClr val="FFFF00"/>
          </a:solidFill>
          <a:ln>
            <a:solidFill>
              <a:schemeClr val="accent4"/>
            </a:solidFill>
          </a:ln>
        </p:spPr>
        <p:txBody>
          <a:bodyPr wrap="square" anchor="b">
            <a:spAutoFit/>
          </a:bodyPr>
          <a:lstStyle/>
          <a:p>
            <a:pPr algn="ctr">
              <a:defRPr/>
            </a:pPr>
            <a:r>
              <a:rPr lang="en-GB" dirty="0">
                <a:solidFill>
                  <a:schemeClr val="accent6"/>
                </a:solidFill>
                <a:latin typeface="Comic Sans MS" pitchFamily="66" charset="0"/>
              </a:rPr>
              <a:t>E</a:t>
            </a:r>
          </a:p>
          <a:p>
            <a:pPr algn="ctr">
              <a:defRPr/>
            </a:pPr>
            <a:r>
              <a:rPr lang="en-GB" sz="1200" dirty="0">
                <a:solidFill>
                  <a:schemeClr val="accent6"/>
                </a:solidFill>
                <a:latin typeface="Comic Sans MS" pitchFamily="66" charset="0"/>
              </a:rPr>
              <a:t>Mrs McBride</a:t>
            </a:r>
          </a:p>
        </p:txBody>
      </p:sp>
      <p:sp>
        <p:nvSpPr>
          <p:cNvPr id="23" name="TextBox 22">
            <a:extLst>
              <a:ext uri="{FF2B5EF4-FFF2-40B4-BE49-F238E27FC236}">
                <a16:creationId xmlns:a16="http://schemas.microsoft.com/office/drawing/2014/main" id="{85CA4BD3-C827-4034-AE23-1B48073DA966}"/>
              </a:ext>
            </a:extLst>
          </p:cNvPr>
          <p:cNvSpPr txBox="1"/>
          <p:nvPr/>
        </p:nvSpPr>
        <p:spPr>
          <a:xfrm>
            <a:off x="3040268" y="5410614"/>
            <a:ext cx="633412" cy="784830"/>
          </a:xfrm>
          <a:prstGeom prst="rect">
            <a:avLst/>
          </a:prstGeom>
          <a:solidFill>
            <a:srgbClr val="FFFF00"/>
          </a:solidFill>
          <a:ln>
            <a:solidFill>
              <a:schemeClr val="accent4"/>
            </a:solidFill>
          </a:ln>
        </p:spPr>
        <p:txBody>
          <a:bodyPr anchor="b">
            <a:spAutoFit/>
          </a:bodyPr>
          <a:lstStyle/>
          <a:p>
            <a:pPr algn="ctr">
              <a:defRPr/>
            </a:pPr>
            <a:r>
              <a:rPr lang="en-GB" dirty="0">
                <a:solidFill>
                  <a:schemeClr val="accent6"/>
                </a:solidFill>
                <a:latin typeface="Comic Sans MS" pitchFamily="66" charset="0"/>
              </a:rPr>
              <a:t>C</a:t>
            </a:r>
          </a:p>
          <a:p>
            <a:pPr algn="ctr">
              <a:defRPr/>
            </a:pPr>
            <a:r>
              <a:rPr lang="en-GB" sz="1050" dirty="0">
                <a:solidFill>
                  <a:schemeClr val="accent6"/>
                </a:solidFill>
                <a:latin typeface="Comic Sans MS" pitchFamily="66" charset="0"/>
              </a:rPr>
              <a:t>Mrs Lowery </a:t>
            </a:r>
          </a:p>
        </p:txBody>
      </p:sp>
      <p:sp>
        <p:nvSpPr>
          <p:cNvPr id="24" name="TextBox 23">
            <a:extLst>
              <a:ext uri="{FF2B5EF4-FFF2-40B4-BE49-F238E27FC236}">
                <a16:creationId xmlns:a16="http://schemas.microsoft.com/office/drawing/2014/main" id="{A4E3D799-F265-4379-A6B5-551CE80CA1E6}"/>
              </a:ext>
            </a:extLst>
          </p:cNvPr>
          <p:cNvSpPr txBox="1"/>
          <p:nvPr/>
        </p:nvSpPr>
        <p:spPr>
          <a:xfrm>
            <a:off x="1819949" y="5387531"/>
            <a:ext cx="687906" cy="830997"/>
          </a:xfrm>
          <a:prstGeom prst="rect">
            <a:avLst/>
          </a:prstGeom>
          <a:solidFill>
            <a:srgbClr val="FFFF00"/>
          </a:solidFill>
          <a:ln>
            <a:solidFill>
              <a:schemeClr val="accent4"/>
            </a:solidFill>
          </a:ln>
        </p:spPr>
        <p:txBody>
          <a:bodyPr wrap="square" anchor="b">
            <a:spAutoFit/>
          </a:bodyPr>
          <a:lstStyle/>
          <a:p>
            <a:pPr algn="ctr">
              <a:defRPr/>
            </a:pPr>
            <a:r>
              <a:rPr lang="en-GB" dirty="0">
                <a:solidFill>
                  <a:schemeClr val="accent6"/>
                </a:solidFill>
                <a:latin typeface="Comic Sans MS" pitchFamily="66" charset="0"/>
              </a:rPr>
              <a:t>B</a:t>
            </a:r>
          </a:p>
          <a:p>
            <a:pPr algn="ctr">
              <a:defRPr/>
            </a:pPr>
            <a:r>
              <a:rPr lang="en-GB" sz="1200" dirty="0">
                <a:solidFill>
                  <a:schemeClr val="accent6"/>
                </a:solidFill>
                <a:latin typeface="Comic Sans MS" pitchFamily="66" charset="0"/>
              </a:rPr>
              <a:t>Mr O’Kane</a:t>
            </a:r>
          </a:p>
        </p:txBody>
      </p:sp>
      <p:sp>
        <p:nvSpPr>
          <p:cNvPr id="25" name="TextBox 24">
            <a:extLst>
              <a:ext uri="{FF2B5EF4-FFF2-40B4-BE49-F238E27FC236}">
                <a16:creationId xmlns:a16="http://schemas.microsoft.com/office/drawing/2014/main" id="{07C30B81-5237-4B3F-86CF-37E2318A4666}"/>
              </a:ext>
            </a:extLst>
          </p:cNvPr>
          <p:cNvSpPr txBox="1"/>
          <p:nvPr/>
        </p:nvSpPr>
        <p:spPr>
          <a:xfrm>
            <a:off x="652019" y="5377959"/>
            <a:ext cx="697825" cy="861774"/>
          </a:xfrm>
          <a:prstGeom prst="rect">
            <a:avLst/>
          </a:prstGeom>
          <a:solidFill>
            <a:srgbClr val="FFFF00"/>
          </a:solidFill>
          <a:ln>
            <a:solidFill>
              <a:schemeClr val="accent4"/>
            </a:solidFill>
          </a:ln>
        </p:spPr>
        <p:txBody>
          <a:bodyPr wrap="square" anchor="b">
            <a:spAutoFit/>
          </a:bodyPr>
          <a:lstStyle/>
          <a:p>
            <a:pPr algn="ctr">
              <a:defRPr/>
            </a:pPr>
            <a:r>
              <a:rPr lang="en-GB" sz="2800" dirty="0">
                <a:solidFill>
                  <a:schemeClr val="accent6"/>
                </a:solidFill>
                <a:latin typeface="Comic Sans MS" pitchFamily="66" charset="0"/>
              </a:rPr>
              <a:t>A</a:t>
            </a:r>
          </a:p>
          <a:p>
            <a:pPr algn="ctr">
              <a:defRPr/>
            </a:pPr>
            <a:r>
              <a:rPr lang="en-GB" sz="1100" dirty="0">
                <a:solidFill>
                  <a:schemeClr val="accent6"/>
                </a:solidFill>
                <a:latin typeface="Comic Sans MS" pitchFamily="66" charset="0"/>
              </a:rPr>
              <a:t>Mr Bradley </a:t>
            </a:r>
          </a:p>
        </p:txBody>
      </p:sp>
      <p:sp>
        <p:nvSpPr>
          <p:cNvPr id="26" name="TextBox 25">
            <a:extLst>
              <a:ext uri="{FF2B5EF4-FFF2-40B4-BE49-F238E27FC236}">
                <a16:creationId xmlns:a16="http://schemas.microsoft.com/office/drawing/2014/main" id="{34591E8B-C99F-469F-852F-91DDD4C47A7A}"/>
              </a:ext>
            </a:extLst>
          </p:cNvPr>
          <p:cNvSpPr txBox="1"/>
          <p:nvPr/>
        </p:nvSpPr>
        <p:spPr>
          <a:xfrm>
            <a:off x="6540056" y="5374758"/>
            <a:ext cx="783995" cy="830997"/>
          </a:xfrm>
          <a:prstGeom prst="rect">
            <a:avLst/>
          </a:prstGeom>
          <a:solidFill>
            <a:srgbClr val="FFFF00"/>
          </a:solidFill>
          <a:ln>
            <a:solidFill>
              <a:schemeClr val="accent4"/>
            </a:solidFill>
          </a:ln>
        </p:spPr>
        <p:txBody>
          <a:bodyPr wrap="square" anchor="b">
            <a:spAutoFit/>
          </a:bodyPr>
          <a:lstStyle/>
          <a:p>
            <a:pPr algn="ctr">
              <a:defRPr/>
            </a:pPr>
            <a:r>
              <a:rPr lang="en-GB" dirty="0">
                <a:solidFill>
                  <a:schemeClr val="accent6"/>
                </a:solidFill>
                <a:latin typeface="Comic Sans MS" pitchFamily="66" charset="0"/>
              </a:rPr>
              <a:t>F</a:t>
            </a:r>
          </a:p>
          <a:p>
            <a:pPr algn="ctr">
              <a:defRPr/>
            </a:pPr>
            <a:r>
              <a:rPr lang="en-GB" sz="1200" dirty="0">
                <a:solidFill>
                  <a:schemeClr val="accent6"/>
                </a:solidFill>
                <a:latin typeface="Comic Sans MS" pitchFamily="66" charset="0"/>
              </a:rPr>
              <a:t>Mr Strange</a:t>
            </a:r>
          </a:p>
        </p:txBody>
      </p:sp>
      <p:sp>
        <p:nvSpPr>
          <p:cNvPr id="27" name="TextBox 26">
            <a:extLst>
              <a:ext uri="{FF2B5EF4-FFF2-40B4-BE49-F238E27FC236}">
                <a16:creationId xmlns:a16="http://schemas.microsoft.com/office/drawing/2014/main" id="{1AA24384-B2D5-4BA7-817B-BCFFD5343227}"/>
              </a:ext>
            </a:extLst>
          </p:cNvPr>
          <p:cNvSpPr txBox="1"/>
          <p:nvPr/>
        </p:nvSpPr>
        <p:spPr>
          <a:xfrm>
            <a:off x="7779634" y="5364447"/>
            <a:ext cx="783994" cy="830997"/>
          </a:xfrm>
          <a:prstGeom prst="rect">
            <a:avLst/>
          </a:prstGeom>
          <a:solidFill>
            <a:srgbClr val="FFFF00"/>
          </a:solidFill>
          <a:ln>
            <a:solidFill>
              <a:schemeClr val="accent4"/>
            </a:solidFill>
          </a:ln>
        </p:spPr>
        <p:txBody>
          <a:bodyPr wrap="square" anchor="b">
            <a:spAutoFit/>
          </a:bodyPr>
          <a:lstStyle/>
          <a:p>
            <a:pPr algn="ctr">
              <a:defRPr/>
            </a:pPr>
            <a:r>
              <a:rPr lang="en-GB" dirty="0">
                <a:solidFill>
                  <a:schemeClr val="accent6"/>
                </a:solidFill>
                <a:latin typeface="Comic Sans MS" pitchFamily="66" charset="0"/>
              </a:rPr>
              <a:t>G</a:t>
            </a:r>
          </a:p>
          <a:p>
            <a:pPr algn="ctr">
              <a:defRPr/>
            </a:pPr>
            <a:r>
              <a:rPr lang="en-GB" sz="1200" dirty="0">
                <a:solidFill>
                  <a:schemeClr val="accent6"/>
                </a:solidFill>
                <a:latin typeface="Comic Sans MS" pitchFamily="66" charset="0"/>
              </a:rPr>
              <a:t>Mrs Niblock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Crest">
            <a:extLst>
              <a:ext uri="{FF2B5EF4-FFF2-40B4-BE49-F238E27FC236}">
                <a16:creationId xmlns:a16="http://schemas.microsoft.com/office/drawing/2014/main" id="{7D18B2D7-B22A-4763-9321-603425241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81000"/>
            <a:ext cx="1428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2" name="Object 5">
            <a:extLst>
              <a:ext uri="{FF2B5EF4-FFF2-40B4-BE49-F238E27FC236}">
                <a16:creationId xmlns:a16="http://schemas.microsoft.com/office/drawing/2014/main" id="{C982B1B7-5531-45DD-B30E-7002E45FF205}"/>
              </a:ext>
            </a:extLst>
          </p:cNvPr>
          <p:cNvGraphicFramePr>
            <a:graphicFrameLocks noChangeAspect="1"/>
          </p:cNvGraphicFramePr>
          <p:nvPr/>
        </p:nvGraphicFramePr>
        <p:xfrm>
          <a:off x="304800" y="228600"/>
          <a:ext cx="6896100" cy="228600"/>
        </p:xfrm>
        <a:graphic>
          <a:graphicData uri="http://schemas.openxmlformats.org/presentationml/2006/ole">
            <mc:AlternateContent xmlns:mc="http://schemas.openxmlformats.org/markup-compatibility/2006">
              <mc:Choice xmlns:v="urn:schemas-microsoft-com:vml" Requires="v">
                <p:oleObj name="Image" r:id="rId4" imgW="9200141" imgH="304869" progId="Photoshop.Image.4">
                  <p:embed/>
                </p:oleObj>
              </mc:Choice>
              <mc:Fallback>
                <p:oleObj name="Image" r:id="rId4" imgW="9200141" imgH="304869" progId="Photoshop.Image.4">
                  <p:embed/>
                  <p:pic>
                    <p:nvPicPr>
                      <p:cNvPr id="30722" name="Object 5">
                        <a:extLst>
                          <a:ext uri="{FF2B5EF4-FFF2-40B4-BE49-F238E27FC236}">
                            <a16:creationId xmlns:a16="http://schemas.microsoft.com/office/drawing/2014/main" id="{C982B1B7-5531-45DD-B30E-7002E45FF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6896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3" name="Object 6">
            <a:extLst>
              <a:ext uri="{FF2B5EF4-FFF2-40B4-BE49-F238E27FC236}">
                <a16:creationId xmlns:a16="http://schemas.microsoft.com/office/drawing/2014/main" id="{F33D7F8A-972F-4101-A285-382DE82630F1}"/>
              </a:ext>
            </a:extLst>
          </p:cNvPr>
          <p:cNvGraphicFramePr>
            <a:graphicFrameLocks noChangeAspect="1"/>
          </p:cNvGraphicFramePr>
          <p:nvPr/>
        </p:nvGraphicFramePr>
        <p:xfrm>
          <a:off x="228600" y="381000"/>
          <a:ext cx="228600" cy="5972175"/>
        </p:xfrm>
        <a:graphic>
          <a:graphicData uri="http://schemas.openxmlformats.org/presentationml/2006/ole">
            <mc:AlternateContent xmlns:mc="http://schemas.openxmlformats.org/markup-compatibility/2006">
              <mc:Choice xmlns:v="urn:schemas-microsoft-com:vml" Requires="v">
                <p:oleObj name="Image" r:id="rId6" imgW="304869" imgH="7967526" progId="Photoshop.Image.4">
                  <p:embed/>
                </p:oleObj>
              </mc:Choice>
              <mc:Fallback>
                <p:oleObj name="Image" r:id="rId6" imgW="304869" imgH="7967526" progId="Photoshop.Image.4">
                  <p:embed/>
                  <p:pic>
                    <p:nvPicPr>
                      <p:cNvPr id="30723" name="Object 6">
                        <a:extLst>
                          <a:ext uri="{FF2B5EF4-FFF2-40B4-BE49-F238E27FC236}">
                            <a16:creationId xmlns:a16="http://schemas.microsoft.com/office/drawing/2014/main" id="{F33D7F8A-972F-4101-A285-382DE82630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81000"/>
                        <a:ext cx="228600" cy="597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
            <a:extLst>
              <a:ext uri="{FF2B5EF4-FFF2-40B4-BE49-F238E27FC236}">
                <a16:creationId xmlns:a16="http://schemas.microsoft.com/office/drawing/2014/main" id="{73B7E29B-2F8D-4418-B6B6-62FB98981C0E}"/>
              </a:ext>
            </a:extLst>
          </p:cNvPr>
          <p:cNvSpPr txBox="1">
            <a:spLocks noChangeArrowheads="1"/>
          </p:cNvSpPr>
          <p:nvPr/>
        </p:nvSpPr>
        <p:spPr bwMode="auto">
          <a:xfrm>
            <a:off x="942976" y="166642"/>
            <a:ext cx="6983412" cy="1143000"/>
          </a:xfrm>
          <a:prstGeom prst="rect">
            <a:avLst/>
          </a:prstGeom>
          <a:noFill/>
          <a:ln w="9525">
            <a:noFill/>
            <a:miter lim="800000"/>
            <a:headEnd/>
            <a:tailEnd/>
          </a:ln>
        </p:spPr>
        <p:txBody>
          <a:bodyPr anchor="ctr"/>
          <a:lstStyle/>
          <a:p>
            <a:pPr algn="ctr">
              <a:defRPr/>
            </a:pPr>
            <a:r>
              <a:rPr lang="en-US" sz="4400" b="1" kern="0" dirty="0">
                <a:solidFill>
                  <a:schemeClr val="tx2"/>
                </a:solidFill>
                <a:effectLst>
                  <a:outerShdw blurRad="38100" dist="38100" dir="2700000" algn="tl">
                    <a:srgbClr val="C0C0C0"/>
                  </a:outerShdw>
                </a:effectLst>
                <a:latin typeface="Comic Sans MS" pitchFamily="66" charset="0"/>
                <a:ea typeface="+mj-ea"/>
                <a:cs typeface="+mj-cs"/>
              </a:rPr>
              <a:t>Some General Points</a:t>
            </a:r>
            <a:endParaRPr lang="en-US" sz="4400" kern="0" dirty="0">
              <a:solidFill>
                <a:schemeClr val="tx2"/>
              </a:solidFill>
              <a:latin typeface="Comic Sans MS" pitchFamily="66" charset="0"/>
              <a:ea typeface="+mj-ea"/>
              <a:cs typeface="+mj-cs"/>
            </a:endParaRPr>
          </a:p>
        </p:txBody>
      </p:sp>
      <p:sp>
        <p:nvSpPr>
          <p:cNvPr id="30725" name="Rectangle 8">
            <a:extLst>
              <a:ext uri="{FF2B5EF4-FFF2-40B4-BE49-F238E27FC236}">
                <a16:creationId xmlns:a16="http://schemas.microsoft.com/office/drawing/2014/main" id="{D8A6BF06-651B-4882-85C8-30D782DB1233}"/>
              </a:ext>
            </a:extLst>
          </p:cNvPr>
          <p:cNvSpPr>
            <a:spLocks noChangeArrowheads="1"/>
          </p:cNvSpPr>
          <p:nvPr/>
        </p:nvSpPr>
        <p:spPr bwMode="auto">
          <a:xfrm>
            <a:off x="2489039" y="1188103"/>
            <a:ext cx="4248472" cy="971550"/>
          </a:xfrm>
          <a:prstGeom prst="rect">
            <a:avLst/>
          </a:prstGeom>
          <a:solidFill>
            <a:schemeClr val="accent1">
              <a:lumMod val="20000"/>
              <a:lumOff val="80000"/>
            </a:schemeClr>
          </a:solidFill>
          <a:ln>
            <a:noFill/>
          </a:ln>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buFontTx/>
              <a:buNone/>
            </a:pPr>
            <a:r>
              <a:rPr lang="en-US" altLang="en-US" sz="2800" dirty="0">
                <a:solidFill>
                  <a:schemeClr val="accent2"/>
                </a:solidFill>
              </a:rPr>
              <a:t>Support of parents</a:t>
            </a:r>
          </a:p>
          <a:p>
            <a:pPr algn="ctr">
              <a:buFontTx/>
              <a:buNone/>
            </a:pPr>
            <a:r>
              <a:rPr lang="en-US" altLang="en-US" sz="2800" dirty="0">
                <a:solidFill>
                  <a:schemeClr val="accent2"/>
                </a:solidFill>
              </a:rPr>
              <a:t> you are first educators</a:t>
            </a:r>
          </a:p>
        </p:txBody>
      </p:sp>
      <p:grpSp>
        <p:nvGrpSpPr>
          <p:cNvPr id="30726" name="Group 24">
            <a:extLst>
              <a:ext uri="{FF2B5EF4-FFF2-40B4-BE49-F238E27FC236}">
                <a16:creationId xmlns:a16="http://schemas.microsoft.com/office/drawing/2014/main" id="{005BFE33-4F51-4781-BB22-005C41555F3B}"/>
              </a:ext>
            </a:extLst>
          </p:cNvPr>
          <p:cNvGrpSpPr>
            <a:grpSpLocks/>
          </p:cNvGrpSpPr>
          <p:nvPr/>
        </p:nvGrpSpPr>
        <p:grpSpPr bwMode="auto">
          <a:xfrm>
            <a:off x="1684338" y="2182813"/>
            <a:ext cx="5572125" cy="3095625"/>
            <a:chOff x="1071538" y="2500306"/>
            <a:chExt cx="5572164" cy="3094988"/>
          </a:xfrm>
        </p:grpSpPr>
        <p:sp>
          <p:nvSpPr>
            <p:cNvPr id="30728" name="TextBox 10">
              <a:extLst>
                <a:ext uri="{FF2B5EF4-FFF2-40B4-BE49-F238E27FC236}">
                  <a16:creationId xmlns:a16="http://schemas.microsoft.com/office/drawing/2014/main" id="{42F73808-94BC-4437-AB32-4AB34C75E824}"/>
                </a:ext>
              </a:extLst>
            </p:cNvPr>
            <p:cNvSpPr txBox="1">
              <a:spLocks noChangeArrowheads="1"/>
            </p:cNvSpPr>
            <p:nvPr/>
          </p:nvSpPr>
          <p:spPr bwMode="auto">
            <a:xfrm>
              <a:off x="2928926" y="2500306"/>
              <a:ext cx="1785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GB" altLang="en-US" sz="2800">
                  <a:solidFill>
                    <a:schemeClr val="accent2"/>
                  </a:solidFill>
                </a:rPr>
                <a:t>Pupil</a:t>
              </a:r>
            </a:p>
          </p:txBody>
        </p:sp>
        <p:sp>
          <p:nvSpPr>
            <p:cNvPr id="30729" name="TextBox 11">
              <a:extLst>
                <a:ext uri="{FF2B5EF4-FFF2-40B4-BE49-F238E27FC236}">
                  <a16:creationId xmlns:a16="http://schemas.microsoft.com/office/drawing/2014/main" id="{58F6A0DC-EC36-4D92-82B2-BBFB774D4E69}"/>
                </a:ext>
              </a:extLst>
            </p:cNvPr>
            <p:cNvSpPr txBox="1">
              <a:spLocks noChangeArrowheads="1"/>
            </p:cNvSpPr>
            <p:nvPr/>
          </p:nvSpPr>
          <p:spPr bwMode="auto">
            <a:xfrm>
              <a:off x="4857752" y="5072074"/>
              <a:ext cx="1785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GB" altLang="en-US" sz="2800">
                  <a:solidFill>
                    <a:schemeClr val="accent2"/>
                  </a:solidFill>
                </a:rPr>
                <a:t>Parents</a:t>
              </a:r>
            </a:p>
          </p:txBody>
        </p:sp>
        <p:sp>
          <p:nvSpPr>
            <p:cNvPr id="30730" name="TextBox 12">
              <a:extLst>
                <a:ext uri="{FF2B5EF4-FFF2-40B4-BE49-F238E27FC236}">
                  <a16:creationId xmlns:a16="http://schemas.microsoft.com/office/drawing/2014/main" id="{5380840E-5D8A-45A1-B7B8-8D4EB9087271}"/>
                </a:ext>
              </a:extLst>
            </p:cNvPr>
            <p:cNvSpPr txBox="1">
              <a:spLocks noChangeArrowheads="1"/>
            </p:cNvSpPr>
            <p:nvPr/>
          </p:nvSpPr>
          <p:spPr bwMode="auto">
            <a:xfrm>
              <a:off x="1071538" y="5072074"/>
              <a:ext cx="1785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FontTx/>
                <a:buNone/>
              </a:pPr>
              <a:r>
                <a:rPr lang="en-GB" altLang="en-US" sz="2800">
                  <a:solidFill>
                    <a:schemeClr val="accent2"/>
                  </a:solidFill>
                </a:rPr>
                <a:t>Teachers</a:t>
              </a:r>
            </a:p>
          </p:txBody>
        </p:sp>
        <p:cxnSp>
          <p:nvCxnSpPr>
            <p:cNvPr id="30731" name="Straight Arrow Connector 15">
              <a:extLst>
                <a:ext uri="{FF2B5EF4-FFF2-40B4-BE49-F238E27FC236}">
                  <a16:creationId xmlns:a16="http://schemas.microsoft.com/office/drawing/2014/main" id="{44E3B1F4-6737-4A82-9D84-679DD162D1AA}"/>
                </a:ext>
              </a:extLst>
            </p:cNvPr>
            <p:cNvCxnSpPr>
              <a:cxnSpLocks noChangeShapeType="1"/>
            </p:cNvCxnSpPr>
            <p:nvPr/>
          </p:nvCxnSpPr>
          <p:spPr bwMode="auto">
            <a:xfrm rot="16200000" flipH="1">
              <a:off x="3571868" y="3429000"/>
              <a:ext cx="1928826" cy="1071570"/>
            </a:xfrm>
            <a:prstGeom prst="straightConnector1">
              <a:avLst/>
            </a:prstGeom>
            <a:noFill/>
            <a:ln w="38100" algn="ctr">
              <a:solidFill>
                <a:schemeClr val="accent2"/>
              </a:solidFill>
              <a:round/>
              <a:headEnd type="arrow" w="med" len="med"/>
              <a:tailEnd type="arrow" w="med" len="med"/>
            </a:ln>
            <a:extLst>
              <a:ext uri="{909E8E84-426E-40DD-AFC4-6F175D3DCCD1}">
                <a14:hiddenFill xmlns:a14="http://schemas.microsoft.com/office/drawing/2010/main">
                  <a:noFill/>
                </a14:hiddenFill>
              </a:ext>
            </a:extLst>
          </p:spPr>
        </p:cxnSp>
        <p:cxnSp>
          <p:nvCxnSpPr>
            <p:cNvPr id="30732" name="Straight Arrow Connector 16">
              <a:extLst>
                <a:ext uri="{FF2B5EF4-FFF2-40B4-BE49-F238E27FC236}">
                  <a16:creationId xmlns:a16="http://schemas.microsoft.com/office/drawing/2014/main" id="{E8131885-4621-4BA9-8425-8BAA996672DE}"/>
                </a:ext>
              </a:extLst>
            </p:cNvPr>
            <p:cNvCxnSpPr>
              <a:cxnSpLocks noChangeShapeType="1"/>
            </p:cNvCxnSpPr>
            <p:nvPr/>
          </p:nvCxnSpPr>
          <p:spPr bwMode="auto">
            <a:xfrm>
              <a:off x="2857488" y="5286388"/>
              <a:ext cx="2000264" cy="1588"/>
            </a:xfrm>
            <a:prstGeom prst="straightConnector1">
              <a:avLst/>
            </a:prstGeom>
            <a:noFill/>
            <a:ln w="38100" algn="ctr">
              <a:solidFill>
                <a:schemeClr val="accent2"/>
              </a:solidFill>
              <a:round/>
              <a:headEnd type="arrow" w="med" len="med"/>
              <a:tailEnd type="arrow" w="med" len="med"/>
            </a:ln>
            <a:extLst>
              <a:ext uri="{909E8E84-426E-40DD-AFC4-6F175D3DCCD1}">
                <a14:hiddenFill xmlns:a14="http://schemas.microsoft.com/office/drawing/2010/main">
                  <a:noFill/>
                </a14:hiddenFill>
              </a:ext>
            </a:extLst>
          </p:spPr>
        </p:cxnSp>
        <p:cxnSp>
          <p:nvCxnSpPr>
            <p:cNvPr id="30733" name="Straight Arrow Connector 17">
              <a:extLst>
                <a:ext uri="{FF2B5EF4-FFF2-40B4-BE49-F238E27FC236}">
                  <a16:creationId xmlns:a16="http://schemas.microsoft.com/office/drawing/2014/main" id="{3DB315D7-E5D4-490D-B62A-DA96B6120B4E}"/>
                </a:ext>
              </a:extLst>
            </p:cNvPr>
            <p:cNvCxnSpPr>
              <a:cxnSpLocks noChangeShapeType="1"/>
            </p:cNvCxnSpPr>
            <p:nvPr/>
          </p:nvCxnSpPr>
          <p:spPr bwMode="auto">
            <a:xfrm rot="5400000">
              <a:off x="2107389" y="3464719"/>
              <a:ext cx="2071702" cy="1143008"/>
            </a:xfrm>
            <a:prstGeom prst="straightConnector1">
              <a:avLst/>
            </a:prstGeom>
            <a:noFill/>
            <a:ln w="38100" algn="ctr">
              <a:solidFill>
                <a:schemeClr val="accent2"/>
              </a:solidFill>
              <a:round/>
              <a:headEnd type="arrow" w="med" len="med"/>
              <a:tailEnd type="arrow" w="med" len="med"/>
            </a:ln>
            <a:extLst>
              <a:ext uri="{909E8E84-426E-40DD-AFC4-6F175D3DCCD1}">
                <a14:hiddenFill xmlns:a14="http://schemas.microsoft.com/office/drawing/2010/main">
                  <a:noFill/>
                </a14:hiddenFill>
              </a:ext>
            </a:extLst>
          </p:spPr>
        </p:cxnSp>
      </p:grpSp>
      <p:sp>
        <p:nvSpPr>
          <p:cNvPr id="30727" name="Rectangle 1">
            <a:extLst>
              <a:ext uri="{FF2B5EF4-FFF2-40B4-BE49-F238E27FC236}">
                <a16:creationId xmlns:a16="http://schemas.microsoft.com/office/drawing/2014/main" id="{666E4386-726E-45AF-BA78-48FB3E43C6C2}"/>
              </a:ext>
            </a:extLst>
          </p:cNvPr>
          <p:cNvSpPr>
            <a:spLocks noChangeArrowheads="1"/>
          </p:cNvSpPr>
          <p:nvPr/>
        </p:nvSpPr>
        <p:spPr bwMode="auto">
          <a:xfrm>
            <a:off x="714375" y="5575300"/>
            <a:ext cx="77993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pPr>
            <a:r>
              <a:rPr lang="en-GB" altLang="en-US" sz="2000" dirty="0"/>
              <a:t>The Campaign for Learning found that parental involvement in a child’s education can make all the difference.</a:t>
            </a:r>
            <a:endParaRPr lang="en-GB" altLang="en-US" sz="2400" dirty="0"/>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lcc">
  <a:themeElements>
    <a:clrScheme name="lc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c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c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c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c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c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c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c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c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cc">
  <a:themeElements>
    <a:clrScheme name="lc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c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c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c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c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c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c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c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c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Office\Templates\lcc.pot</Template>
  <TotalTime>9013</TotalTime>
  <Words>2358</Words>
  <Application>Microsoft Office PowerPoint</Application>
  <PresentationFormat>On-screen Show (4:3)</PresentationFormat>
  <Paragraphs>336</Paragraphs>
  <Slides>41</Slides>
  <Notes>40</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56" baseType="lpstr">
      <vt:lpstr>Arial</vt:lpstr>
      <vt:lpstr>Calibri</vt:lpstr>
      <vt:lpstr>Comic Sans MS</vt:lpstr>
      <vt:lpstr>Courier New</vt:lpstr>
      <vt:lpstr>Google Sans</vt:lpstr>
      <vt:lpstr>Rockwell</vt:lpstr>
      <vt:lpstr>Rockwell Condensed</vt:lpstr>
      <vt:lpstr>Rockwell Extra Bold</vt:lpstr>
      <vt:lpstr>Segoe Sans</vt:lpstr>
      <vt:lpstr>Times New Roman</vt:lpstr>
      <vt:lpstr>Wingdings</vt:lpstr>
      <vt:lpstr>lcc</vt:lpstr>
      <vt:lpstr>1_lcc</vt:lpstr>
      <vt:lpstr>Wood Type</vt:lpstr>
      <vt:lpstr>Image</vt:lpstr>
      <vt:lpstr>Year 8 Parents Information Evening 4th September 2025</vt:lpstr>
      <vt:lpstr>Purpose of Meeting</vt:lpstr>
      <vt:lpstr>Loreto College is a Voluntary Grammar School </vt:lpstr>
      <vt:lpstr>The School Day</vt:lpstr>
      <vt:lpstr>Year 8 Arrangements</vt:lpstr>
      <vt:lpstr>Year 8 Arrangements</vt:lpstr>
      <vt:lpstr>Pastoral Care</vt:lpstr>
      <vt:lpstr>PowerPoint Presentation</vt:lpstr>
      <vt:lpstr>PowerPoint Presentation</vt:lpstr>
      <vt:lpstr>PowerPoint Presentation</vt:lpstr>
      <vt:lpstr>Communication with you…</vt:lpstr>
      <vt:lpstr>Facebook</vt:lpstr>
      <vt:lpstr>Instragram</vt:lpstr>
      <vt:lpstr>Communication with us…</vt:lpstr>
      <vt:lpstr>Communication with us…</vt:lpstr>
      <vt:lpstr>PowerPoint Presentation</vt:lpstr>
      <vt:lpstr>How can you help? Organisation  </vt:lpstr>
      <vt:lpstr>Timetable </vt:lpstr>
      <vt:lpstr>Folders</vt:lpstr>
      <vt:lpstr>PowerPoint Presentation</vt:lpstr>
      <vt:lpstr>PowerPoint Presentation</vt:lpstr>
      <vt:lpstr>PowerPoint Presentation</vt:lpstr>
      <vt:lpstr>PowerPoint Presentation</vt:lpstr>
      <vt:lpstr>No Energy Drinks</vt:lpstr>
      <vt:lpstr>If a student is unwell during the school day:</vt:lpstr>
      <vt:lpstr>PowerPoint Presentation</vt:lpstr>
      <vt:lpstr>PowerPoint Presentation</vt:lpstr>
      <vt:lpstr>PowerPoint Presentation</vt:lpstr>
      <vt:lpstr>PowerPoint Presentation</vt:lpstr>
      <vt:lpstr>PowerPoint Presentation</vt:lpstr>
      <vt:lpstr>PowerPoint Presentation</vt:lpstr>
      <vt:lpstr>Challenges facing Y8 pupils</vt:lpstr>
      <vt:lpstr>PowerPoint Presentation</vt:lpstr>
      <vt:lpstr>PowerPoint Presentation</vt:lpstr>
      <vt:lpstr>PowerPoint Presentation</vt:lpstr>
      <vt:lpstr>PowerPoint Presentation</vt:lpstr>
      <vt:lpstr>Finally …</vt:lpstr>
      <vt:lpstr>Friends of Loreto &amp; Events</vt:lpstr>
      <vt:lpstr>New Hydration Stations</vt:lpstr>
      <vt:lpstr>PowerPoint Presentation</vt:lpstr>
      <vt:lpstr>Please scan and complete our evaluation form</vt:lpstr>
    </vt:vector>
  </TitlesOfParts>
  <Company>Loreto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8 Parents’ Night</dc:title>
  <dc:creator>TL-08</dc:creator>
  <cp:lastModifiedBy>F PEPIN</cp:lastModifiedBy>
  <cp:revision>258</cp:revision>
  <cp:lastPrinted>2025-09-04T14:18:22Z</cp:lastPrinted>
  <dcterms:created xsi:type="dcterms:W3CDTF">1999-06-04T12:28:12Z</dcterms:created>
  <dcterms:modified xsi:type="dcterms:W3CDTF">2025-09-04T15:36:29Z</dcterms:modified>
</cp:coreProperties>
</file>