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31"/>
  </p:notesMasterIdLst>
  <p:sldIdLst>
    <p:sldId id="256" r:id="rId2"/>
    <p:sldId id="317" r:id="rId3"/>
    <p:sldId id="538" r:id="rId4"/>
    <p:sldId id="539" r:id="rId5"/>
    <p:sldId id="275" r:id="rId6"/>
    <p:sldId id="540" r:id="rId7"/>
    <p:sldId id="541" r:id="rId8"/>
    <p:sldId id="536" r:id="rId9"/>
    <p:sldId id="271" r:id="rId10"/>
    <p:sldId id="537" r:id="rId11"/>
    <p:sldId id="273" r:id="rId12"/>
    <p:sldId id="272" r:id="rId13"/>
    <p:sldId id="274" r:id="rId14"/>
    <p:sldId id="542" r:id="rId15"/>
    <p:sldId id="315" r:id="rId16"/>
    <p:sldId id="266" r:id="rId17"/>
    <p:sldId id="277" r:id="rId18"/>
    <p:sldId id="544" r:id="rId19"/>
    <p:sldId id="284" r:id="rId20"/>
    <p:sldId id="312" r:id="rId21"/>
    <p:sldId id="296" r:id="rId22"/>
    <p:sldId id="285" r:id="rId23"/>
    <p:sldId id="291" r:id="rId24"/>
    <p:sldId id="308" r:id="rId25"/>
    <p:sldId id="269" r:id="rId26"/>
    <p:sldId id="267" r:id="rId27"/>
    <p:sldId id="270" r:id="rId28"/>
    <p:sldId id="298" r:id="rId29"/>
    <p:sldId id="543" r:id="rId3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8" d="100"/>
          <a:sy n="68" d="100"/>
        </p:scale>
        <p:origin x="1446" y="6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diagrams/_rels/data2.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svg"/><Relationship Id="rId1" Type="http://schemas.openxmlformats.org/officeDocument/2006/relationships/image" Target="../media/image3.png"/><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diagrams/_rels/drawing2.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svg"/><Relationship Id="rId1" Type="http://schemas.openxmlformats.org/officeDocument/2006/relationships/image" Target="../media/image3.png"/><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FF14A13-1981-1E46-8488-333D5BB2DC68}" type="doc">
      <dgm:prSet loTypeId="urn:microsoft.com/office/officeart/2005/8/layout/default" loCatId="" qsTypeId="urn:microsoft.com/office/officeart/2005/8/quickstyle/simple1" qsCatId="simple" csTypeId="urn:microsoft.com/office/officeart/2005/8/colors/colorful1" csCatId="colorful" phldr="1"/>
      <dgm:spPr/>
      <dgm:t>
        <a:bodyPr/>
        <a:lstStyle/>
        <a:p>
          <a:endParaRPr lang="en-GB"/>
        </a:p>
      </dgm:t>
    </dgm:pt>
    <dgm:pt modelId="{ADE8390C-0B4F-BE4D-AFB6-887EA5DDF8A8}">
      <dgm:prSet phldrT="[Text]"/>
      <dgm:spPr/>
      <dgm:t>
        <a:bodyPr/>
        <a:lstStyle/>
        <a:p>
          <a:r>
            <a:rPr lang="en-GB" dirty="0"/>
            <a:t>Exams / Assessments</a:t>
          </a:r>
        </a:p>
      </dgm:t>
    </dgm:pt>
    <dgm:pt modelId="{FD7C636B-90FE-4441-9381-07F8A9274A6E}" type="parTrans" cxnId="{4821C51A-57FA-3841-9EC3-115B7F6D0BDE}">
      <dgm:prSet/>
      <dgm:spPr/>
      <dgm:t>
        <a:bodyPr/>
        <a:lstStyle/>
        <a:p>
          <a:endParaRPr lang="en-GB"/>
        </a:p>
      </dgm:t>
    </dgm:pt>
    <dgm:pt modelId="{0537DA53-C730-7D4F-AE3D-3EA4680BD15C}" type="sibTrans" cxnId="{4821C51A-57FA-3841-9EC3-115B7F6D0BDE}">
      <dgm:prSet/>
      <dgm:spPr/>
      <dgm:t>
        <a:bodyPr/>
        <a:lstStyle/>
        <a:p>
          <a:endParaRPr lang="en-GB"/>
        </a:p>
      </dgm:t>
    </dgm:pt>
    <dgm:pt modelId="{6F76BD8E-F791-0245-BD95-80B97D4B7DF8}">
      <dgm:prSet phldrT="[Text]"/>
      <dgm:spPr/>
      <dgm:t>
        <a:bodyPr/>
        <a:lstStyle/>
        <a:p>
          <a:r>
            <a:rPr lang="en-GB" dirty="0"/>
            <a:t>'Catch up'</a:t>
          </a:r>
        </a:p>
      </dgm:t>
    </dgm:pt>
    <dgm:pt modelId="{D521BEAB-11C8-C247-A624-03F97EAD3FFA}" type="parTrans" cxnId="{D1CD3988-1DC9-F64A-812B-FDAAF39A66A3}">
      <dgm:prSet/>
      <dgm:spPr/>
      <dgm:t>
        <a:bodyPr/>
        <a:lstStyle/>
        <a:p>
          <a:endParaRPr lang="en-GB"/>
        </a:p>
      </dgm:t>
    </dgm:pt>
    <dgm:pt modelId="{BA761508-B296-0B4D-877D-1DED53B83F69}" type="sibTrans" cxnId="{D1CD3988-1DC9-F64A-812B-FDAAF39A66A3}">
      <dgm:prSet/>
      <dgm:spPr/>
      <dgm:t>
        <a:bodyPr/>
        <a:lstStyle/>
        <a:p>
          <a:endParaRPr lang="en-GB"/>
        </a:p>
      </dgm:t>
    </dgm:pt>
    <dgm:pt modelId="{60BC9FC4-DE04-3E4F-A6C7-3877E04F46B4}">
      <dgm:prSet phldrT="[Text]"/>
      <dgm:spPr/>
      <dgm:t>
        <a:bodyPr/>
        <a:lstStyle/>
        <a:p>
          <a:r>
            <a:rPr lang="en-GB" dirty="0"/>
            <a:t>Keeping safe</a:t>
          </a:r>
        </a:p>
      </dgm:t>
    </dgm:pt>
    <dgm:pt modelId="{85E2B883-0EA0-FC45-ACD0-5A9AA1696055}" type="parTrans" cxnId="{E41BD4AE-A37D-5F44-B830-1787AD6AC370}">
      <dgm:prSet/>
      <dgm:spPr/>
      <dgm:t>
        <a:bodyPr/>
        <a:lstStyle/>
        <a:p>
          <a:endParaRPr lang="en-GB"/>
        </a:p>
      </dgm:t>
    </dgm:pt>
    <dgm:pt modelId="{F8D8F97A-5E27-7947-A1BC-0A9A21513A6C}" type="sibTrans" cxnId="{E41BD4AE-A37D-5F44-B830-1787AD6AC370}">
      <dgm:prSet/>
      <dgm:spPr/>
      <dgm:t>
        <a:bodyPr/>
        <a:lstStyle/>
        <a:p>
          <a:endParaRPr lang="en-GB"/>
        </a:p>
      </dgm:t>
    </dgm:pt>
    <dgm:pt modelId="{38453C91-C8DF-ED41-A9F8-19B54EE1D9A6}">
      <dgm:prSet phldrT="[Text]"/>
      <dgm:spPr/>
      <dgm:t>
        <a:bodyPr/>
        <a:lstStyle/>
        <a:p>
          <a:r>
            <a:rPr lang="en-GB" dirty="0"/>
            <a:t>Too many people</a:t>
          </a:r>
        </a:p>
      </dgm:t>
    </dgm:pt>
    <dgm:pt modelId="{A6DD1262-B194-9B4A-A8CB-2E5A2D555BCA}" type="parTrans" cxnId="{9D1BC5E4-D207-2B46-A4C4-835483D1BE7B}">
      <dgm:prSet/>
      <dgm:spPr/>
      <dgm:t>
        <a:bodyPr/>
        <a:lstStyle/>
        <a:p>
          <a:endParaRPr lang="en-GB"/>
        </a:p>
      </dgm:t>
    </dgm:pt>
    <dgm:pt modelId="{2C6858AF-8968-1A40-A894-E55CC293D41A}" type="sibTrans" cxnId="{9D1BC5E4-D207-2B46-A4C4-835483D1BE7B}">
      <dgm:prSet/>
      <dgm:spPr/>
      <dgm:t>
        <a:bodyPr/>
        <a:lstStyle/>
        <a:p>
          <a:endParaRPr lang="en-GB"/>
        </a:p>
      </dgm:t>
    </dgm:pt>
    <dgm:pt modelId="{AFA0A88E-2CE9-604A-936D-63561A979DD5}">
      <dgm:prSet phldrT="[Text]"/>
      <dgm:spPr/>
      <dgm:t>
        <a:bodyPr/>
        <a:lstStyle/>
        <a:p>
          <a:r>
            <a:rPr lang="en-GB" dirty="0"/>
            <a:t>Nervous about seeing everyone</a:t>
          </a:r>
        </a:p>
      </dgm:t>
    </dgm:pt>
    <dgm:pt modelId="{2D06499F-0B66-A24F-90FE-2300B9C5017F}" type="parTrans" cxnId="{395BD2B1-AA80-D645-A0D2-AC5659B56F07}">
      <dgm:prSet/>
      <dgm:spPr/>
      <dgm:t>
        <a:bodyPr/>
        <a:lstStyle/>
        <a:p>
          <a:endParaRPr lang="en-GB"/>
        </a:p>
      </dgm:t>
    </dgm:pt>
    <dgm:pt modelId="{8AC14327-EB8F-E445-B8A7-C6984B66A398}" type="sibTrans" cxnId="{395BD2B1-AA80-D645-A0D2-AC5659B56F07}">
      <dgm:prSet/>
      <dgm:spPr/>
      <dgm:t>
        <a:bodyPr/>
        <a:lstStyle/>
        <a:p>
          <a:endParaRPr lang="en-GB"/>
        </a:p>
      </dgm:t>
    </dgm:pt>
    <dgm:pt modelId="{4D4F570F-CCF3-4145-A8D1-06B2A5178230}">
      <dgm:prSet/>
      <dgm:spPr/>
      <dgm:t>
        <a:bodyPr/>
        <a:lstStyle/>
        <a:p>
          <a:r>
            <a:rPr lang="en-GB" dirty="0"/>
            <a:t>Wearing a mask all day</a:t>
          </a:r>
        </a:p>
      </dgm:t>
    </dgm:pt>
    <dgm:pt modelId="{FBF09129-5134-6347-AE44-12A7C6E136C7}" type="parTrans" cxnId="{2917E6E5-22C8-9347-870F-EAA3F02DE1A3}">
      <dgm:prSet/>
      <dgm:spPr/>
      <dgm:t>
        <a:bodyPr/>
        <a:lstStyle/>
        <a:p>
          <a:endParaRPr lang="en-GB"/>
        </a:p>
      </dgm:t>
    </dgm:pt>
    <dgm:pt modelId="{0C4B9FB6-1B74-1640-9A79-86BBC15642D5}" type="sibTrans" cxnId="{2917E6E5-22C8-9347-870F-EAA3F02DE1A3}">
      <dgm:prSet/>
      <dgm:spPr/>
      <dgm:t>
        <a:bodyPr/>
        <a:lstStyle/>
        <a:p>
          <a:endParaRPr lang="en-GB"/>
        </a:p>
      </dgm:t>
    </dgm:pt>
    <dgm:pt modelId="{C884C576-574F-6142-99CF-FAF28A0BE7D7}" type="pres">
      <dgm:prSet presAssocID="{DFF14A13-1981-1E46-8488-333D5BB2DC68}" presName="diagram" presStyleCnt="0">
        <dgm:presLayoutVars>
          <dgm:dir/>
          <dgm:resizeHandles val="exact"/>
        </dgm:presLayoutVars>
      </dgm:prSet>
      <dgm:spPr/>
    </dgm:pt>
    <dgm:pt modelId="{3C539F49-E536-A84A-9DD3-47C9848866EE}" type="pres">
      <dgm:prSet presAssocID="{ADE8390C-0B4F-BE4D-AFB6-887EA5DDF8A8}" presName="node" presStyleLbl="node1" presStyleIdx="0" presStyleCnt="6">
        <dgm:presLayoutVars>
          <dgm:bulletEnabled val="1"/>
        </dgm:presLayoutVars>
      </dgm:prSet>
      <dgm:spPr/>
    </dgm:pt>
    <dgm:pt modelId="{A3716A45-5EAE-2149-9C07-FD1AA5582AFF}" type="pres">
      <dgm:prSet presAssocID="{0537DA53-C730-7D4F-AE3D-3EA4680BD15C}" presName="sibTrans" presStyleCnt="0"/>
      <dgm:spPr/>
    </dgm:pt>
    <dgm:pt modelId="{C2FFFA5A-A42B-0D4D-B10A-C5008DF969B7}" type="pres">
      <dgm:prSet presAssocID="{6F76BD8E-F791-0245-BD95-80B97D4B7DF8}" presName="node" presStyleLbl="node1" presStyleIdx="1" presStyleCnt="6">
        <dgm:presLayoutVars>
          <dgm:bulletEnabled val="1"/>
        </dgm:presLayoutVars>
      </dgm:prSet>
      <dgm:spPr/>
    </dgm:pt>
    <dgm:pt modelId="{AA6A196B-030D-A349-A345-7A60FD2D6872}" type="pres">
      <dgm:prSet presAssocID="{BA761508-B296-0B4D-877D-1DED53B83F69}" presName="sibTrans" presStyleCnt="0"/>
      <dgm:spPr/>
    </dgm:pt>
    <dgm:pt modelId="{E3D6988D-5F00-9B42-9C4E-61C66B1CA9E4}" type="pres">
      <dgm:prSet presAssocID="{60BC9FC4-DE04-3E4F-A6C7-3877E04F46B4}" presName="node" presStyleLbl="node1" presStyleIdx="2" presStyleCnt="6">
        <dgm:presLayoutVars>
          <dgm:bulletEnabled val="1"/>
        </dgm:presLayoutVars>
      </dgm:prSet>
      <dgm:spPr/>
    </dgm:pt>
    <dgm:pt modelId="{BC6A74FF-196E-8145-AD23-77569A828B79}" type="pres">
      <dgm:prSet presAssocID="{F8D8F97A-5E27-7947-A1BC-0A9A21513A6C}" presName="sibTrans" presStyleCnt="0"/>
      <dgm:spPr/>
    </dgm:pt>
    <dgm:pt modelId="{00E02CFA-DA90-E340-97C7-33938F4A76FE}" type="pres">
      <dgm:prSet presAssocID="{38453C91-C8DF-ED41-A9F8-19B54EE1D9A6}" presName="node" presStyleLbl="node1" presStyleIdx="3" presStyleCnt="6">
        <dgm:presLayoutVars>
          <dgm:bulletEnabled val="1"/>
        </dgm:presLayoutVars>
      </dgm:prSet>
      <dgm:spPr/>
    </dgm:pt>
    <dgm:pt modelId="{16507746-F190-8A40-90D6-6A6572B0909F}" type="pres">
      <dgm:prSet presAssocID="{2C6858AF-8968-1A40-A894-E55CC293D41A}" presName="sibTrans" presStyleCnt="0"/>
      <dgm:spPr/>
    </dgm:pt>
    <dgm:pt modelId="{3FAC355F-C429-7847-B808-840D680222BB}" type="pres">
      <dgm:prSet presAssocID="{AFA0A88E-2CE9-604A-936D-63561A979DD5}" presName="node" presStyleLbl="node1" presStyleIdx="4" presStyleCnt="6">
        <dgm:presLayoutVars>
          <dgm:bulletEnabled val="1"/>
        </dgm:presLayoutVars>
      </dgm:prSet>
      <dgm:spPr/>
    </dgm:pt>
    <dgm:pt modelId="{4CFD16A1-87F1-2448-8104-26A8509E290E}" type="pres">
      <dgm:prSet presAssocID="{8AC14327-EB8F-E445-B8A7-C6984B66A398}" presName="sibTrans" presStyleCnt="0"/>
      <dgm:spPr/>
    </dgm:pt>
    <dgm:pt modelId="{2CBA31F3-E6F1-1F48-9C22-55947FC13490}" type="pres">
      <dgm:prSet presAssocID="{4D4F570F-CCF3-4145-A8D1-06B2A5178230}" presName="node" presStyleLbl="node1" presStyleIdx="5" presStyleCnt="6">
        <dgm:presLayoutVars>
          <dgm:bulletEnabled val="1"/>
        </dgm:presLayoutVars>
      </dgm:prSet>
      <dgm:spPr/>
    </dgm:pt>
  </dgm:ptLst>
  <dgm:cxnLst>
    <dgm:cxn modelId="{64578910-3F65-B644-BA24-18A59FDC5EB5}" type="presOf" srcId="{38453C91-C8DF-ED41-A9F8-19B54EE1D9A6}" destId="{00E02CFA-DA90-E340-97C7-33938F4A76FE}" srcOrd="0" destOrd="0" presId="urn:microsoft.com/office/officeart/2005/8/layout/default"/>
    <dgm:cxn modelId="{4821C51A-57FA-3841-9EC3-115B7F6D0BDE}" srcId="{DFF14A13-1981-1E46-8488-333D5BB2DC68}" destId="{ADE8390C-0B4F-BE4D-AFB6-887EA5DDF8A8}" srcOrd="0" destOrd="0" parTransId="{FD7C636B-90FE-4441-9381-07F8A9274A6E}" sibTransId="{0537DA53-C730-7D4F-AE3D-3EA4680BD15C}"/>
    <dgm:cxn modelId="{CCE17943-F03E-3F45-BCF6-CC5B90A77FDD}" type="presOf" srcId="{AFA0A88E-2CE9-604A-936D-63561A979DD5}" destId="{3FAC355F-C429-7847-B808-840D680222BB}" srcOrd="0" destOrd="0" presId="urn:microsoft.com/office/officeart/2005/8/layout/default"/>
    <dgm:cxn modelId="{1032B063-A8C8-E948-9CE7-FE432A429394}" type="presOf" srcId="{ADE8390C-0B4F-BE4D-AFB6-887EA5DDF8A8}" destId="{3C539F49-E536-A84A-9DD3-47C9848866EE}" srcOrd="0" destOrd="0" presId="urn:microsoft.com/office/officeart/2005/8/layout/default"/>
    <dgm:cxn modelId="{D1CD3988-1DC9-F64A-812B-FDAAF39A66A3}" srcId="{DFF14A13-1981-1E46-8488-333D5BB2DC68}" destId="{6F76BD8E-F791-0245-BD95-80B97D4B7DF8}" srcOrd="1" destOrd="0" parTransId="{D521BEAB-11C8-C247-A624-03F97EAD3FFA}" sibTransId="{BA761508-B296-0B4D-877D-1DED53B83F69}"/>
    <dgm:cxn modelId="{4AC6A79C-841D-F14E-93A3-810FBFB0E133}" type="presOf" srcId="{6F76BD8E-F791-0245-BD95-80B97D4B7DF8}" destId="{C2FFFA5A-A42B-0D4D-B10A-C5008DF969B7}" srcOrd="0" destOrd="0" presId="urn:microsoft.com/office/officeart/2005/8/layout/default"/>
    <dgm:cxn modelId="{6D3247A8-5DEF-D44B-BFFF-E08724953942}" type="presOf" srcId="{4D4F570F-CCF3-4145-A8D1-06B2A5178230}" destId="{2CBA31F3-E6F1-1F48-9C22-55947FC13490}" srcOrd="0" destOrd="0" presId="urn:microsoft.com/office/officeart/2005/8/layout/default"/>
    <dgm:cxn modelId="{E41BD4AE-A37D-5F44-B830-1787AD6AC370}" srcId="{DFF14A13-1981-1E46-8488-333D5BB2DC68}" destId="{60BC9FC4-DE04-3E4F-A6C7-3877E04F46B4}" srcOrd="2" destOrd="0" parTransId="{85E2B883-0EA0-FC45-ACD0-5A9AA1696055}" sibTransId="{F8D8F97A-5E27-7947-A1BC-0A9A21513A6C}"/>
    <dgm:cxn modelId="{395BD2B1-AA80-D645-A0D2-AC5659B56F07}" srcId="{DFF14A13-1981-1E46-8488-333D5BB2DC68}" destId="{AFA0A88E-2CE9-604A-936D-63561A979DD5}" srcOrd="4" destOrd="0" parTransId="{2D06499F-0B66-A24F-90FE-2300B9C5017F}" sibTransId="{8AC14327-EB8F-E445-B8A7-C6984B66A398}"/>
    <dgm:cxn modelId="{9D1BC5E4-D207-2B46-A4C4-835483D1BE7B}" srcId="{DFF14A13-1981-1E46-8488-333D5BB2DC68}" destId="{38453C91-C8DF-ED41-A9F8-19B54EE1D9A6}" srcOrd="3" destOrd="0" parTransId="{A6DD1262-B194-9B4A-A8CB-2E5A2D555BCA}" sibTransId="{2C6858AF-8968-1A40-A894-E55CC293D41A}"/>
    <dgm:cxn modelId="{2917E6E5-22C8-9347-870F-EAA3F02DE1A3}" srcId="{DFF14A13-1981-1E46-8488-333D5BB2DC68}" destId="{4D4F570F-CCF3-4145-A8D1-06B2A5178230}" srcOrd="5" destOrd="0" parTransId="{FBF09129-5134-6347-AE44-12A7C6E136C7}" sibTransId="{0C4B9FB6-1B74-1640-9A79-86BBC15642D5}"/>
    <dgm:cxn modelId="{7282FFE7-4BDF-DD45-987B-59A3726135ED}" type="presOf" srcId="{DFF14A13-1981-1E46-8488-333D5BB2DC68}" destId="{C884C576-574F-6142-99CF-FAF28A0BE7D7}" srcOrd="0" destOrd="0" presId="urn:microsoft.com/office/officeart/2005/8/layout/default"/>
    <dgm:cxn modelId="{1C699EEF-D776-1243-B61B-AB53EEE7B0B1}" type="presOf" srcId="{60BC9FC4-DE04-3E4F-A6C7-3877E04F46B4}" destId="{E3D6988D-5F00-9B42-9C4E-61C66B1CA9E4}" srcOrd="0" destOrd="0" presId="urn:microsoft.com/office/officeart/2005/8/layout/default"/>
    <dgm:cxn modelId="{432E5C4C-157A-FE4F-A8A5-5DF247CC4143}" type="presParOf" srcId="{C884C576-574F-6142-99CF-FAF28A0BE7D7}" destId="{3C539F49-E536-A84A-9DD3-47C9848866EE}" srcOrd="0" destOrd="0" presId="urn:microsoft.com/office/officeart/2005/8/layout/default"/>
    <dgm:cxn modelId="{774E4CE7-489D-404E-8AD2-61D658A69728}" type="presParOf" srcId="{C884C576-574F-6142-99CF-FAF28A0BE7D7}" destId="{A3716A45-5EAE-2149-9C07-FD1AA5582AFF}" srcOrd="1" destOrd="0" presId="urn:microsoft.com/office/officeart/2005/8/layout/default"/>
    <dgm:cxn modelId="{A64024D8-8AF7-7849-AF3D-113E3E55522E}" type="presParOf" srcId="{C884C576-574F-6142-99CF-FAF28A0BE7D7}" destId="{C2FFFA5A-A42B-0D4D-B10A-C5008DF969B7}" srcOrd="2" destOrd="0" presId="urn:microsoft.com/office/officeart/2005/8/layout/default"/>
    <dgm:cxn modelId="{C02CA589-D6C0-E148-A669-0FF9B3EFF037}" type="presParOf" srcId="{C884C576-574F-6142-99CF-FAF28A0BE7D7}" destId="{AA6A196B-030D-A349-A345-7A60FD2D6872}" srcOrd="3" destOrd="0" presId="urn:microsoft.com/office/officeart/2005/8/layout/default"/>
    <dgm:cxn modelId="{BDE7645D-DEE2-AA4D-80EE-64AD7444CA1A}" type="presParOf" srcId="{C884C576-574F-6142-99CF-FAF28A0BE7D7}" destId="{E3D6988D-5F00-9B42-9C4E-61C66B1CA9E4}" srcOrd="4" destOrd="0" presId="urn:microsoft.com/office/officeart/2005/8/layout/default"/>
    <dgm:cxn modelId="{A58773D1-67A7-3840-A71F-4889B0312D0C}" type="presParOf" srcId="{C884C576-574F-6142-99CF-FAF28A0BE7D7}" destId="{BC6A74FF-196E-8145-AD23-77569A828B79}" srcOrd="5" destOrd="0" presId="urn:microsoft.com/office/officeart/2005/8/layout/default"/>
    <dgm:cxn modelId="{89326B9B-DFAF-C843-B656-E1AFDD8789D2}" type="presParOf" srcId="{C884C576-574F-6142-99CF-FAF28A0BE7D7}" destId="{00E02CFA-DA90-E340-97C7-33938F4A76FE}" srcOrd="6" destOrd="0" presId="urn:microsoft.com/office/officeart/2005/8/layout/default"/>
    <dgm:cxn modelId="{52A21683-8F64-F949-8099-D686D6FA12B2}" type="presParOf" srcId="{C884C576-574F-6142-99CF-FAF28A0BE7D7}" destId="{16507746-F190-8A40-90D6-6A6572B0909F}" srcOrd="7" destOrd="0" presId="urn:microsoft.com/office/officeart/2005/8/layout/default"/>
    <dgm:cxn modelId="{7CEDB0C0-FA3A-AB48-BC1D-3F0F328F87A9}" type="presParOf" srcId="{C884C576-574F-6142-99CF-FAF28A0BE7D7}" destId="{3FAC355F-C429-7847-B808-840D680222BB}" srcOrd="8" destOrd="0" presId="urn:microsoft.com/office/officeart/2005/8/layout/default"/>
    <dgm:cxn modelId="{34167851-906A-AE48-8047-3AC69A1A7327}" type="presParOf" srcId="{C884C576-574F-6142-99CF-FAF28A0BE7D7}" destId="{4CFD16A1-87F1-2448-8104-26A8509E290E}" srcOrd="9" destOrd="0" presId="urn:microsoft.com/office/officeart/2005/8/layout/default"/>
    <dgm:cxn modelId="{F6462EA0-F366-AD47-A71E-422B9F0ED075}" type="presParOf" srcId="{C884C576-574F-6142-99CF-FAF28A0BE7D7}" destId="{2CBA31F3-E6F1-1F48-9C22-55947FC13490}"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C1C5127-D553-47C3-AE23-57A7C4C0C86D}"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9F957115-A8EF-48AD-8FF5-96DD8033A4AF}">
      <dgm:prSet/>
      <dgm:spPr/>
      <dgm:t>
        <a:bodyPr/>
        <a:lstStyle/>
        <a:p>
          <a:pPr>
            <a:lnSpc>
              <a:spcPct val="100000"/>
            </a:lnSpc>
          </a:pPr>
          <a:r>
            <a:rPr lang="en-GB"/>
            <a:t>Routines promote healthy habits</a:t>
          </a:r>
          <a:r>
            <a:rPr lang="en-GB">
              <a:latin typeface="Calibri Light" panose="020F0302020204030204"/>
            </a:rPr>
            <a:t>.</a:t>
          </a:r>
          <a:endParaRPr lang="en-US"/>
        </a:p>
      </dgm:t>
    </dgm:pt>
    <dgm:pt modelId="{8D2375D3-9C5B-4A8A-BB48-DD5CC1287598}" type="parTrans" cxnId="{1C690910-9CC3-4871-ABAF-807FCAC11714}">
      <dgm:prSet/>
      <dgm:spPr/>
      <dgm:t>
        <a:bodyPr/>
        <a:lstStyle/>
        <a:p>
          <a:endParaRPr lang="en-US"/>
        </a:p>
      </dgm:t>
    </dgm:pt>
    <dgm:pt modelId="{34E554C0-46B9-4C70-BA0F-A92D4729FAB7}" type="sibTrans" cxnId="{1C690910-9CC3-4871-ABAF-807FCAC11714}">
      <dgm:prSet/>
      <dgm:spPr/>
      <dgm:t>
        <a:bodyPr/>
        <a:lstStyle/>
        <a:p>
          <a:endParaRPr lang="en-US"/>
        </a:p>
      </dgm:t>
    </dgm:pt>
    <dgm:pt modelId="{47D21F8E-5833-47F4-9438-95678A735EBE}">
      <dgm:prSet/>
      <dgm:spPr/>
      <dgm:t>
        <a:bodyPr/>
        <a:lstStyle/>
        <a:p>
          <a:pPr>
            <a:lnSpc>
              <a:spcPct val="100000"/>
            </a:lnSpc>
          </a:pPr>
          <a:r>
            <a:rPr lang="en-GB"/>
            <a:t>For people with busy schedules, daily plans can promote healthy lifestyle habits. Simple changes like packing your bag the evening before school or packing a more balanced diet</a:t>
          </a:r>
          <a:r>
            <a:rPr lang="en-GB">
              <a:latin typeface="Calibri Light" panose="020F0302020204030204"/>
            </a:rPr>
            <a:t> will help you feel more organised.</a:t>
          </a:r>
          <a:endParaRPr lang="en-US"/>
        </a:p>
      </dgm:t>
    </dgm:pt>
    <dgm:pt modelId="{C3B254A3-3DA9-4C52-8138-F06F280CCF38}" type="parTrans" cxnId="{CCBB31B5-3DB6-4919-B959-B794AA48297D}">
      <dgm:prSet/>
      <dgm:spPr/>
      <dgm:t>
        <a:bodyPr/>
        <a:lstStyle/>
        <a:p>
          <a:endParaRPr lang="en-US"/>
        </a:p>
      </dgm:t>
    </dgm:pt>
    <dgm:pt modelId="{CC4C5DFC-8A7A-4186-93F5-DB5373F053FB}" type="sibTrans" cxnId="{CCBB31B5-3DB6-4919-B959-B794AA48297D}">
      <dgm:prSet/>
      <dgm:spPr/>
      <dgm:t>
        <a:bodyPr/>
        <a:lstStyle/>
        <a:p>
          <a:endParaRPr lang="en-US"/>
        </a:p>
      </dgm:t>
    </dgm:pt>
    <dgm:pt modelId="{211D3AB3-EE1F-4BD0-BB95-64EB8020867A}">
      <dgm:prSet/>
      <dgm:spPr/>
      <dgm:t>
        <a:bodyPr/>
        <a:lstStyle/>
        <a:p>
          <a:pPr>
            <a:lnSpc>
              <a:spcPct val="100000"/>
            </a:lnSpc>
          </a:pPr>
          <a:r>
            <a:rPr lang="en-GB"/>
            <a:t>Set aside time to focus on your physical health</a:t>
          </a:r>
          <a:r>
            <a:rPr lang="en-GB">
              <a:latin typeface="Calibri Light" panose="020F0302020204030204"/>
            </a:rPr>
            <a:t>.</a:t>
          </a:r>
          <a:endParaRPr lang="en-US"/>
        </a:p>
      </dgm:t>
    </dgm:pt>
    <dgm:pt modelId="{A86DF2E2-F015-42C2-B7D5-49F0FF9A976C}" type="parTrans" cxnId="{F3ECBC1A-4DED-4FDC-A463-9F1D1ADD4667}">
      <dgm:prSet/>
      <dgm:spPr/>
      <dgm:t>
        <a:bodyPr/>
        <a:lstStyle/>
        <a:p>
          <a:endParaRPr lang="en-US"/>
        </a:p>
      </dgm:t>
    </dgm:pt>
    <dgm:pt modelId="{B44E2B6F-1004-46E6-80B3-F397617B6C18}" type="sibTrans" cxnId="{F3ECBC1A-4DED-4FDC-A463-9F1D1ADD4667}">
      <dgm:prSet/>
      <dgm:spPr/>
      <dgm:t>
        <a:bodyPr/>
        <a:lstStyle/>
        <a:p>
          <a:endParaRPr lang="en-US"/>
        </a:p>
      </dgm:t>
    </dgm:pt>
    <dgm:pt modelId="{062A1EF2-5E65-4441-ACB7-D9C84CB621D5}">
      <dgm:prSet/>
      <dgm:spPr/>
      <dgm:t>
        <a:bodyPr/>
        <a:lstStyle/>
        <a:p>
          <a:pPr>
            <a:lnSpc>
              <a:spcPct val="100000"/>
            </a:lnSpc>
          </a:pPr>
          <a:r>
            <a:rPr lang="en-US"/>
            <a:t>Reduce time on social media</a:t>
          </a:r>
          <a:r>
            <a:rPr lang="en-US">
              <a:latin typeface="Calibri Light" panose="020F0302020204030204"/>
            </a:rPr>
            <a:t>.</a:t>
          </a:r>
          <a:endParaRPr lang="en-US" dirty="0"/>
        </a:p>
      </dgm:t>
    </dgm:pt>
    <dgm:pt modelId="{45DA3537-5C8C-48F0-A3A6-95A8E7728AD5}" type="parTrans" cxnId="{12AD5811-508F-4056-8F57-5FDE214AEE54}">
      <dgm:prSet/>
      <dgm:spPr/>
      <dgm:t>
        <a:bodyPr/>
        <a:lstStyle/>
        <a:p>
          <a:endParaRPr lang="en-US"/>
        </a:p>
      </dgm:t>
    </dgm:pt>
    <dgm:pt modelId="{BA74DBD1-A776-400B-A3EB-69F9496F04FA}" type="sibTrans" cxnId="{12AD5811-508F-4056-8F57-5FDE214AEE54}">
      <dgm:prSet/>
      <dgm:spPr/>
      <dgm:t>
        <a:bodyPr/>
        <a:lstStyle/>
        <a:p>
          <a:endParaRPr lang="en-US"/>
        </a:p>
      </dgm:t>
    </dgm:pt>
    <dgm:pt modelId="{5C2EE0A5-FF58-4511-A876-B826C0889B10}" type="pres">
      <dgm:prSet presAssocID="{AC1C5127-D553-47C3-AE23-57A7C4C0C86D}" presName="root" presStyleCnt="0">
        <dgm:presLayoutVars>
          <dgm:dir/>
          <dgm:resizeHandles val="exact"/>
        </dgm:presLayoutVars>
      </dgm:prSet>
      <dgm:spPr/>
    </dgm:pt>
    <dgm:pt modelId="{150F108C-D8B0-4BDE-9C0E-5EEE4C0C6DFA}" type="pres">
      <dgm:prSet presAssocID="{9F957115-A8EF-48AD-8FF5-96DD8033A4AF}" presName="compNode" presStyleCnt="0"/>
      <dgm:spPr/>
    </dgm:pt>
    <dgm:pt modelId="{5CC43FE4-8D69-47F7-BBBF-E476CEBEA5C9}" type="pres">
      <dgm:prSet presAssocID="{9F957115-A8EF-48AD-8FF5-96DD8033A4AF}" presName="bgRect" presStyleLbl="bgShp" presStyleIdx="0" presStyleCnt="4"/>
      <dgm:spPr/>
    </dgm:pt>
    <dgm:pt modelId="{AC8BE45F-FEB6-4921-ABBC-285CC8170086}" type="pres">
      <dgm:prSet presAssocID="{9F957115-A8EF-48AD-8FF5-96DD8033A4AF}"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Fruit Bowl"/>
        </a:ext>
      </dgm:extLst>
    </dgm:pt>
    <dgm:pt modelId="{CC603E6B-F7AF-42AD-81CB-4CB04BBA75B6}" type="pres">
      <dgm:prSet presAssocID="{9F957115-A8EF-48AD-8FF5-96DD8033A4AF}" presName="spaceRect" presStyleCnt="0"/>
      <dgm:spPr/>
    </dgm:pt>
    <dgm:pt modelId="{36740E2B-9E61-4AEF-8CC4-A2891584684D}" type="pres">
      <dgm:prSet presAssocID="{9F957115-A8EF-48AD-8FF5-96DD8033A4AF}" presName="parTx" presStyleLbl="revTx" presStyleIdx="0" presStyleCnt="4">
        <dgm:presLayoutVars>
          <dgm:chMax val="0"/>
          <dgm:chPref val="0"/>
        </dgm:presLayoutVars>
      </dgm:prSet>
      <dgm:spPr/>
    </dgm:pt>
    <dgm:pt modelId="{48929B4A-0034-42DA-8F54-9FCBF29078F4}" type="pres">
      <dgm:prSet presAssocID="{34E554C0-46B9-4C70-BA0F-A92D4729FAB7}" presName="sibTrans" presStyleCnt="0"/>
      <dgm:spPr/>
    </dgm:pt>
    <dgm:pt modelId="{96D6D245-1292-4BC2-BB9F-E609117FE0B3}" type="pres">
      <dgm:prSet presAssocID="{47D21F8E-5833-47F4-9438-95678A735EBE}" presName="compNode" presStyleCnt="0"/>
      <dgm:spPr/>
    </dgm:pt>
    <dgm:pt modelId="{C500EEC1-DBAE-48EA-A0CB-42AFDAEF806E}" type="pres">
      <dgm:prSet presAssocID="{47D21F8E-5833-47F4-9438-95678A735EBE}" presName="bgRect" presStyleLbl="bgShp" presStyleIdx="1" presStyleCnt="4"/>
      <dgm:spPr/>
    </dgm:pt>
    <dgm:pt modelId="{86ECA1E6-7B65-4997-8B6F-5620DF9441CF}" type="pres">
      <dgm:prSet presAssocID="{47D21F8E-5833-47F4-9438-95678A735EBE}"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uitcase"/>
        </a:ext>
      </dgm:extLst>
    </dgm:pt>
    <dgm:pt modelId="{7FB7C66B-C7C4-43F2-8A0B-89B95BD2F858}" type="pres">
      <dgm:prSet presAssocID="{47D21F8E-5833-47F4-9438-95678A735EBE}" presName="spaceRect" presStyleCnt="0"/>
      <dgm:spPr/>
    </dgm:pt>
    <dgm:pt modelId="{F6F13CB8-D6FD-4FEB-A944-639E60CD59B4}" type="pres">
      <dgm:prSet presAssocID="{47D21F8E-5833-47F4-9438-95678A735EBE}" presName="parTx" presStyleLbl="revTx" presStyleIdx="1" presStyleCnt="4">
        <dgm:presLayoutVars>
          <dgm:chMax val="0"/>
          <dgm:chPref val="0"/>
        </dgm:presLayoutVars>
      </dgm:prSet>
      <dgm:spPr/>
    </dgm:pt>
    <dgm:pt modelId="{2B26CB8F-9286-4700-8B30-7C85212136E0}" type="pres">
      <dgm:prSet presAssocID="{CC4C5DFC-8A7A-4186-93F5-DB5373F053FB}" presName="sibTrans" presStyleCnt="0"/>
      <dgm:spPr/>
    </dgm:pt>
    <dgm:pt modelId="{94181441-21D2-4419-AE5B-9117B7F2BD89}" type="pres">
      <dgm:prSet presAssocID="{211D3AB3-EE1F-4BD0-BB95-64EB8020867A}" presName="compNode" presStyleCnt="0"/>
      <dgm:spPr/>
    </dgm:pt>
    <dgm:pt modelId="{69F4D3A5-1133-4170-A273-4393653E01D3}" type="pres">
      <dgm:prSet presAssocID="{211D3AB3-EE1F-4BD0-BB95-64EB8020867A}" presName="bgRect" presStyleLbl="bgShp" presStyleIdx="2" presStyleCnt="4"/>
      <dgm:spPr/>
    </dgm:pt>
    <dgm:pt modelId="{C0D2B588-79AA-47D8-AF90-D314A3B37787}" type="pres">
      <dgm:prSet presAssocID="{211D3AB3-EE1F-4BD0-BB95-64EB8020867A}"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ullseye"/>
        </a:ext>
      </dgm:extLst>
    </dgm:pt>
    <dgm:pt modelId="{61D1DA78-BD43-4A10-87AC-271B83D60E21}" type="pres">
      <dgm:prSet presAssocID="{211D3AB3-EE1F-4BD0-BB95-64EB8020867A}" presName="spaceRect" presStyleCnt="0"/>
      <dgm:spPr/>
    </dgm:pt>
    <dgm:pt modelId="{490B48E3-CEBE-4C61-878F-10E754EF9694}" type="pres">
      <dgm:prSet presAssocID="{211D3AB3-EE1F-4BD0-BB95-64EB8020867A}" presName="parTx" presStyleLbl="revTx" presStyleIdx="2" presStyleCnt="4">
        <dgm:presLayoutVars>
          <dgm:chMax val="0"/>
          <dgm:chPref val="0"/>
        </dgm:presLayoutVars>
      </dgm:prSet>
      <dgm:spPr/>
    </dgm:pt>
    <dgm:pt modelId="{790FDB1B-D700-4DE9-AF5F-455CA4763BF3}" type="pres">
      <dgm:prSet presAssocID="{B44E2B6F-1004-46E6-80B3-F397617B6C18}" presName="sibTrans" presStyleCnt="0"/>
      <dgm:spPr/>
    </dgm:pt>
    <dgm:pt modelId="{5DFC7A4B-7785-4B5B-BDC6-EEC662D68516}" type="pres">
      <dgm:prSet presAssocID="{062A1EF2-5E65-4441-ACB7-D9C84CB621D5}" presName="compNode" presStyleCnt="0"/>
      <dgm:spPr/>
    </dgm:pt>
    <dgm:pt modelId="{D0353CAF-CD52-40D2-B21F-EB3B3FD2CE74}" type="pres">
      <dgm:prSet presAssocID="{062A1EF2-5E65-4441-ACB7-D9C84CB621D5}" presName="bgRect" presStyleLbl="bgShp" presStyleIdx="3" presStyleCnt="4"/>
      <dgm:spPr/>
    </dgm:pt>
    <dgm:pt modelId="{4CE3FFFF-556A-4A4B-8AAC-E69FA995F822}" type="pres">
      <dgm:prSet presAssocID="{062A1EF2-5E65-4441-ACB7-D9C84CB621D5}"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Chat Bubble"/>
        </a:ext>
      </dgm:extLst>
    </dgm:pt>
    <dgm:pt modelId="{3926259D-EA66-4522-9047-5C224BDF2E0F}" type="pres">
      <dgm:prSet presAssocID="{062A1EF2-5E65-4441-ACB7-D9C84CB621D5}" presName="spaceRect" presStyleCnt="0"/>
      <dgm:spPr/>
    </dgm:pt>
    <dgm:pt modelId="{3B4C3CBF-AF6A-45B4-BE32-F2484EC0447B}" type="pres">
      <dgm:prSet presAssocID="{062A1EF2-5E65-4441-ACB7-D9C84CB621D5}" presName="parTx" presStyleLbl="revTx" presStyleIdx="3" presStyleCnt="4">
        <dgm:presLayoutVars>
          <dgm:chMax val="0"/>
          <dgm:chPref val="0"/>
        </dgm:presLayoutVars>
      </dgm:prSet>
      <dgm:spPr/>
    </dgm:pt>
  </dgm:ptLst>
  <dgm:cxnLst>
    <dgm:cxn modelId="{1C690910-9CC3-4871-ABAF-807FCAC11714}" srcId="{AC1C5127-D553-47C3-AE23-57A7C4C0C86D}" destId="{9F957115-A8EF-48AD-8FF5-96DD8033A4AF}" srcOrd="0" destOrd="0" parTransId="{8D2375D3-9C5B-4A8A-BB48-DD5CC1287598}" sibTransId="{34E554C0-46B9-4C70-BA0F-A92D4729FAB7}"/>
    <dgm:cxn modelId="{12AD5811-508F-4056-8F57-5FDE214AEE54}" srcId="{AC1C5127-D553-47C3-AE23-57A7C4C0C86D}" destId="{062A1EF2-5E65-4441-ACB7-D9C84CB621D5}" srcOrd="3" destOrd="0" parTransId="{45DA3537-5C8C-48F0-A3A6-95A8E7728AD5}" sibTransId="{BA74DBD1-A776-400B-A3EB-69F9496F04FA}"/>
    <dgm:cxn modelId="{5FC39017-B45F-F543-ADEE-67946CA29047}" type="presOf" srcId="{47D21F8E-5833-47F4-9438-95678A735EBE}" destId="{F6F13CB8-D6FD-4FEB-A944-639E60CD59B4}" srcOrd="0" destOrd="0" presId="urn:microsoft.com/office/officeart/2018/2/layout/IconVerticalSolidList"/>
    <dgm:cxn modelId="{F3ECBC1A-4DED-4FDC-A463-9F1D1ADD4667}" srcId="{AC1C5127-D553-47C3-AE23-57A7C4C0C86D}" destId="{211D3AB3-EE1F-4BD0-BB95-64EB8020867A}" srcOrd="2" destOrd="0" parTransId="{A86DF2E2-F015-42C2-B7D5-49F0FF9A976C}" sibTransId="{B44E2B6F-1004-46E6-80B3-F397617B6C18}"/>
    <dgm:cxn modelId="{4D0ED335-9FBA-3A4C-98AE-97A5A906DC02}" type="presOf" srcId="{AC1C5127-D553-47C3-AE23-57A7C4C0C86D}" destId="{5C2EE0A5-FF58-4511-A876-B826C0889B10}" srcOrd="0" destOrd="0" presId="urn:microsoft.com/office/officeart/2018/2/layout/IconVerticalSolidList"/>
    <dgm:cxn modelId="{509E06A8-C3C7-EE4C-A680-E8D0BE56DB92}" type="presOf" srcId="{9F957115-A8EF-48AD-8FF5-96DD8033A4AF}" destId="{36740E2B-9E61-4AEF-8CC4-A2891584684D}" srcOrd="0" destOrd="0" presId="urn:microsoft.com/office/officeart/2018/2/layout/IconVerticalSolidList"/>
    <dgm:cxn modelId="{CCBB31B5-3DB6-4919-B959-B794AA48297D}" srcId="{AC1C5127-D553-47C3-AE23-57A7C4C0C86D}" destId="{47D21F8E-5833-47F4-9438-95678A735EBE}" srcOrd="1" destOrd="0" parTransId="{C3B254A3-3DA9-4C52-8138-F06F280CCF38}" sibTransId="{CC4C5DFC-8A7A-4186-93F5-DB5373F053FB}"/>
    <dgm:cxn modelId="{3074FCB6-DB0C-674E-99EB-F34759C5ACD5}" type="presOf" srcId="{062A1EF2-5E65-4441-ACB7-D9C84CB621D5}" destId="{3B4C3CBF-AF6A-45B4-BE32-F2484EC0447B}" srcOrd="0" destOrd="0" presId="urn:microsoft.com/office/officeart/2018/2/layout/IconVerticalSolidList"/>
    <dgm:cxn modelId="{EA04E6D0-C081-7A49-938D-15EC14218876}" type="presOf" srcId="{211D3AB3-EE1F-4BD0-BB95-64EB8020867A}" destId="{490B48E3-CEBE-4C61-878F-10E754EF9694}" srcOrd="0" destOrd="0" presId="urn:microsoft.com/office/officeart/2018/2/layout/IconVerticalSolidList"/>
    <dgm:cxn modelId="{F29E699E-9E24-7743-BB9D-3A78278CD070}" type="presParOf" srcId="{5C2EE0A5-FF58-4511-A876-B826C0889B10}" destId="{150F108C-D8B0-4BDE-9C0E-5EEE4C0C6DFA}" srcOrd="0" destOrd="0" presId="urn:microsoft.com/office/officeart/2018/2/layout/IconVerticalSolidList"/>
    <dgm:cxn modelId="{29461CD5-8AC3-164B-8ED5-E5E42A4C9074}" type="presParOf" srcId="{150F108C-D8B0-4BDE-9C0E-5EEE4C0C6DFA}" destId="{5CC43FE4-8D69-47F7-BBBF-E476CEBEA5C9}" srcOrd="0" destOrd="0" presId="urn:microsoft.com/office/officeart/2018/2/layout/IconVerticalSolidList"/>
    <dgm:cxn modelId="{7990949E-FAF3-8D44-B060-4C11F815C6B8}" type="presParOf" srcId="{150F108C-D8B0-4BDE-9C0E-5EEE4C0C6DFA}" destId="{AC8BE45F-FEB6-4921-ABBC-285CC8170086}" srcOrd="1" destOrd="0" presId="urn:microsoft.com/office/officeart/2018/2/layout/IconVerticalSolidList"/>
    <dgm:cxn modelId="{8C461C83-3C30-4149-93CE-CF8C693CC9B1}" type="presParOf" srcId="{150F108C-D8B0-4BDE-9C0E-5EEE4C0C6DFA}" destId="{CC603E6B-F7AF-42AD-81CB-4CB04BBA75B6}" srcOrd="2" destOrd="0" presId="urn:microsoft.com/office/officeart/2018/2/layout/IconVerticalSolidList"/>
    <dgm:cxn modelId="{6315733C-1837-9E40-8022-DCF3C3C4DA80}" type="presParOf" srcId="{150F108C-D8B0-4BDE-9C0E-5EEE4C0C6DFA}" destId="{36740E2B-9E61-4AEF-8CC4-A2891584684D}" srcOrd="3" destOrd="0" presId="urn:microsoft.com/office/officeart/2018/2/layout/IconVerticalSolidList"/>
    <dgm:cxn modelId="{AF5CAFF3-920F-EE45-936D-20DC66BA48A8}" type="presParOf" srcId="{5C2EE0A5-FF58-4511-A876-B826C0889B10}" destId="{48929B4A-0034-42DA-8F54-9FCBF29078F4}" srcOrd="1" destOrd="0" presId="urn:microsoft.com/office/officeart/2018/2/layout/IconVerticalSolidList"/>
    <dgm:cxn modelId="{3A27314E-BECD-1F43-AC55-99BA4C2FB123}" type="presParOf" srcId="{5C2EE0A5-FF58-4511-A876-B826C0889B10}" destId="{96D6D245-1292-4BC2-BB9F-E609117FE0B3}" srcOrd="2" destOrd="0" presId="urn:microsoft.com/office/officeart/2018/2/layout/IconVerticalSolidList"/>
    <dgm:cxn modelId="{BE84327A-2EE4-7642-9E11-F3850C4024B9}" type="presParOf" srcId="{96D6D245-1292-4BC2-BB9F-E609117FE0B3}" destId="{C500EEC1-DBAE-48EA-A0CB-42AFDAEF806E}" srcOrd="0" destOrd="0" presId="urn:microsoft.com/office/officeart/2018/2/layout/IconVerticalSolidList"/>
    <dgm:cxn modelId="{76C0BAAC-6F2E-C449-855F-4AD4392B3D9F}" type="presParOf" srcId="{96D6D245-1292-4BC2-BB9F-E609117FE0B3}" destId="{86ECA1E6-7B65-4997-8B6F-5620DF9441CF}" srcOrd="1" destOrd="0" presId="urn:microsoft.com/office/officeart/2018/2/layout/IconVerticalSolidList"/>
    <dgm:cxn modelId="{3E20203B-0578-1D41-BC8F-1D572DC2501C}" type="presParOf" srcId="{96D6D245-1292-4BC2-BB9F-E609117FE0B3}" destId="{7FB7C66B-C7C4-43F2-8A0B-89B95BD2F858}" srcOrd="2" destOrd="0" presId="urn:microsoft.com/office/officeart/2018/2/layout/IconVerticalSolidList"/>
    <dgm:cxn modelId="{1D91BB4B-0106-994E-8CA1-691E9B36E079}" type="presParOf" srcId="{96D6D245-1292-4BC2-BB9F-E609117FE0B3}" destId="{F6F13CB8-D6FD-4FEB-A944-639E60CD59B4}" srcOrd="3" destOrd="0" presId="urn:microsoft.com/office/officeart/2018/2/layout/IconVerticalSolidList"/>
    <dgm:cxn modelId="{F9C4C970-D858-F046-8F12-6AC1C7246AB4}" type="presParOf" srcId="{5C2EE0A5-FF58-4511-A876-B826C0889B10}" destId="{2B26CB8F-9286-4700-8B30-7C85212136E0}" srcOrd="3" destOrd="0" presId="urn:microsoft.com/office/officeart/2018/2/layout/IconVerticalSolidList"/>
    <dgm:cxn modelId="{064B88C5-7ABD-4941-9882-523BDC14C4F1}" type="presParOf" srcId="{5C2EE0A5-FF58-4511-A876-B826C0889B10}" destId="{94181441-21D2-4419-AE5B-9117B7F2BD89}" srcOrd="4" destOrd="0" presId="urn:microsoft.com/office/officeart/2018/2/layout/IconVerticalSolidList"/>
    <dgm:cxn modelId="{A0DAB0A8-002C-F54B-BF92-3258C516E68D}" type="presParOf" srcId="{94181441-21D2-4419-AE5B-9117B7F2BD89}" destId="{69F4D3A5-1133-4170-A273-4393653E01D3}" srcOrd="0" destOrd="0" presId="urn:microsoft.com/office/officeart/2018/2/layout/IconVerticalSolidList"/>
    <dgm:cxn modelId="{41E3DF66-5587-3740-AE06-DC9950ACA8F1}" type="presParOf" srcId="{94181441-21D2-4419-AE5B-9117B7F2BD89}" destId="{C0D2B588-79AA-47D8-AF90-D314A3B37787}" srcOrd="1" destOrd="0" presId="urn:microsoft.com/office/officeart/2018/2/layout/IconVerticalSolidList"/>
    <dgm:cxn modelId="{4E4853CF-24C7-224D-8175-D04ACFD2068F}" type="presParOf" srcId="{94181441-21D2-4419-AE5B-9117B7F2BD89}" destId="{61D1DA78-BD43-4A10-87AC-271B83D60E21}" srcOrd="2" destOrd="0" presId="urn:microsoft.com/office/officeart/2018/2/layout/IconVerticalSolidList"/>
    <dgm:cxn modelId="{EE18FE30-5BCC-914F-BC35-7E64F7C4C338}" type="presParOf" srcId="{94181441-21D2-4419-AE5B-9117B7F2BD89}" destId="{490B48E3-CEBE-4C61-878F-10E754EF9694}" srcOrd="3" destOrd="0" presId="urn:microsoft.com/office/officeart/2018/2/layout/IconVerticalSolidList"/>
    <dgm:cxn modelId="{7A7D7F45-38C2-8440-A1D7-520C53ECFAA3}" type="presParOf" srcId="{5C2EE0A5-FF58-4511-A876-B826C0889B10}" destId="{790FDB1B-D700-4DE9-AF5F-455CA4763BF3}" srcOrd="5" destOrd="0" presId="urn:microsoft.com/office/officeart/2018/2/layout/IconVerticalSolidList"/>
    <dgm:cxn modelId="{F07412A6-06C9-9F4C-8F49-0B65D9DA026D}" type="presParOf" srcId="{5C2EE0A5-FF58-4511-A876-B826C0889B10}" destId="{5DFC7A4B-7785-4B5B-BDC6-EEC662D68516}" srcOrd="6" destOrd="0" presId="urn:microsoft.com/office/officeart/2018/2/layout/IconVerticalSolidList"/>
    <dgm:cxn modelId="{A0BE1166-6543-C642-8052-F01F07564F91}" type="presParOf" srcId="{5DFC7A4B-7785-4B5B-BDC6-EEC662D68516}" destId="{D0353CAF-CD52-40D2-B21F-EB3B3FD2CE74}" srcOrd="0" destOrd="0" presId="urn:microsoft.com/office/officeart/2018/2/layout/IconVerticalSolidList"/>
    <dgm:cxn modelId="{74DBE7A6-ADCD-4647-B6A7-7B8C4F48826C}" type="presParOf" srcId="{5DFC7A4B-7785-4B5B-BDC6-EEC662D68516}" destId="{4CE3FFFF-556A-4A4B-8AAC-E69FA995F822}" srcOrd="1" destOrd="0" presId="urn:microsoft.com/office/officeart/2018/2/layout/IconVerticalSolidList"/>
    <dgm:cxn modelId="{A22E8DA8-822D-9E45-A115-53734FB11883}" type="presParOf" srcId="{5DFC7A4B-7785-4B5B-BDC6-EEC662D68516}" destId="{3926259D-EA66-4522-9047-5C224BDF2E0F}" srcOrd="2" destOrd="0" presId="urn:microsoft.com/office/officeart/2018/2/layout/IconVerticalSolidList"/>
    <dgm:cxn modelId="{FE3CC706-0A00-D947-91C8-6187B98E9A7C}" type="presParOf" srcId="{5DFC7A4B-7785-4B5B-BDC6-EEC662D68516}" destId="{3B4C3CBF-AF6A-45B4-BE32-F2484EC0447B}"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7854BB6-991A-B74C-BD21-3A1C248A0C38}"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GB"/>
        </a:p>
      </dgm:t>
    </dgm:pt>
    <dgm:pt modelId="{60310FCD-86BC-D648-B88F-39B7DAA93838}">
      <dgm:prSet/>
      <dgm:spPr/>
      <dgm:t>
        <a:bodyPr/>
        <a:lstStyle/>
        <a:p>
          <a:r>
            <a:rPr lang="en-US"/>
            <a:t>It is important to get a good night’s sleep.</a:t>
          </a:r>
          <a:endParaRPr lang="en-GB"/>
        </a:p>
      </dgm:t>
    </dgm:pt>
    <dgm:pt modelId="{8C530F64-AD20-9340-86E9-B1E70EF11CF0}" type="parTrans" cxnId="{F6F87898-F91D-784F-9BD3-48138DB01BD0}">
      <dgm:prSet/>
      <dgm:spPr/>
      <dgm:t>
        <a:bodyPr/>
        <a:lstStyle/>
        <a:p>
          <a:endParaRPr lang="en-GB"/>
        </a:p>
      </dgm:t>
    </dgm:pt>
    <dgm:pt modelId="{DF3F41E2-7633-A047-B209-C6D929049AC9}" type="sibTrans" cxnId="{F6F87898-F91D-784F-9BD3-48138DB01BD0}">
      <dgm:prSet/>
      <dgm:spPr/>
      <dgm:t>
        <a:bodyPr/>
        <a:lstStyle/>
        <a:p>
          <a:endParaRPr lang="en-GB"/>
        </a:p>
      </dgm:t>
    </dgm:pt>
    <dgm:pt modelId="{1CDC5CCB-B2D7-384B-B42D-B6CEAFFAD4FF}">
      <dgm:prSet/>
      <dgm:spPr/>
      <dgm:t>
        <a:bodyPr/>
        <a:lstStyle/>
        <a:p>
          <a:r>
            <a:rPr lang="en-GB"/>
            <a:t>Few people manage to stick to strict bedtime routines. </a:t>
          </a:r>
        </a:p>
      </dgm:t>
    </dgm:pt>
    <dgm:pt modelId="{FD109068-6DCC-7A48-BA93-A6F4F536F7E0}" type="parTrans" cxnId="{4D49B380-33F5-6141-87C4-346ED35D3B56}">
      <dgm:prSet/>
      <dgm:spPr/>
      <dgm:t>
        <a:bodyPr/>
        <a:lstStyle/>
        <a:p>
          <a:endParaRPr lang="en-GB"/>
        </a:p>
      </dgm:t>
    </dgm:pt>
    <dgm:pt modelId="{2BEEAAFE-6147-3F48-BE3B-9D2FC2333611}" type="sibTrans" cxnId="{4D49B380-33F5-6141-87C4-346ED35D3B56}">
      <dgm:prSet/>
      <dgm:spPr/>
      <dgm:t>
        <a:bodyPr/>
        <a:lstStyle/>
        <a:p>
          <a:endParaRPr lang="en-GB"/>
        </a:p>
      </dgm:t>
    </dgm:pt>
    <dgm:pt modelId="{299BDDDF-737D-0C45-892F-39AE76887221}">
      <dgm:prSet/>
      <dgm:spPr/>
      <dgm:t>
        <a:bodyPr/>
        <a:lstStyle/>
        <a:p>
          <a:r>
            <a:rPr lang="en-GB" b="1"/>
            <a:t>Sleep at regular times -</a:t>
          </a:r>
          <a:r>
            <a:rPr lang="en-GB"/>
            <a:t> This programmes the brain and internal body clock to get used to a set routine.</a:t>
          </a:r>
        </a:p>
      </dgm:t>
    </dgm:pt>
    <dgm:pt modelId="{96079DF9-EAA4-6B40-9BF2-45B14BA10F71}" type="parTrans" cxnId="{6B71BD68-B157-ED4E-A2E4-C04326CF2FDD}">
      <dgm:prSet/>
      <dgm:spPr/>
      <dgm:t>
        <a:bodyPr/>
        <a:lstStyle/>
        <a:p>
          <a:endParaRPr lang="en-GB"/>
        </a:p>
      </dgm:t>
    </dgm:pt>
    <dgm:pt modelId="{3ACCD933-C7EF-9843-B4DC-D7EA0F69F855}" type="sibTrans" cxnId="{6B71BD68-B157-ED4E-A2E4-C04326CF2FDD}">
      <dgm:prSet/>
      <dgm:spPr/>
      <dgm:t>
        <a:bodyPr/>
        <a:lstStyle/>
        <a:p>
          <a:endParaRPr lang="en-GB"/>
        </a:p>
      </dgm:t>
    </dgm:pt>
    <dgm:pt modelId="{507256C4-A5C9-AF49-A90E-16A8F2458BE8}">
      <dgm:prSet/>
      <dgm:spPr/>
      <dgm:t>
        <a:bodyPr/>
        <a:lstStyle/>
        <a:p>
          <a:r>
            <a:rPr lang="en-GB"/>
            <a:t>Most adults need between 6 and 9 hours of sleep every night. By working out what time you need to wake up, you can set a regular bedtime schedule.</a:t>
          </a:r>
        </a:p>
      </dgm:t>
    </dgm:pt>
    <dgm:pt modelId="{817AE346-826B-5C48-AB86-205BA8869308}" type="parTrans" cxnId="{E77B849E-413C-2A4C-B7C6-7FC0576B030A}">
      <dgm:prSet/>
      <dgm:spPr/>
      <dgm:t>
        <a:bodyPr/>
        <a:lstStyle/>
        <a:p>
          <a:endParaRPr lang="en-GB"/>
        </a:p>
      </dgm:t>
    </dgm:pt>
    <dgm:pt modelId="{AC4F8C6D-49BF-194E-A628-AAE8BD5B1279}" type="sibTrans" cxnId="{E77B849E-413C-2A4C-B7C6-7FC0576B030A}">
      <dgm:prSet/>
      <dgm:spPr/>
      <dgm:t>
        <a:bodyPr/>
        <a:lstStyle/>
        <a:p>
          <a:endParaRPr lang="en-GB"/>
        </a:p>
      </dgm:t>
    </dgm:pt>
    <dgm:pt modelId="{D724F703-A2A1-1F46-9552-5D7B2893079E}">
      <dgm:prSet/>
      <dgm:spPr/>
      <dgm:t>
        <a:bodyPr/>
        <a:lstStyle/>
        <a:p>
          <a:r>
            <a:rPr lang="en-GB"/>
            <a:t>It is also important to try and wake up at the same time every day. </a:t>
          </a:r>
        </a:p>
      </dgm:t>
    </dgm:pt>
    <dgm:pt modelId="{B34DF9C2-E493-AC4B-8844-95BF252517BF}" type="parTrans" cxnId="{BC67F5FD-2DE7-4044-BC28-0009E11F34D4}">
      <dgm:prSet/>
      <dgm:spPr/>
      <dgm:t>
        <a:bodyPr/>
        <a:lstStyle/>
        <a:p>
          <a:endParaRPr lang="en-GB"/>
        </a:p>
      </dgm:t>
    </dgm:pt>
    <dgm:pt modelId="{F4DE78CC-9283-924A-9FEA-6A91B5D648FC}" type="sibTrans" cxnId="{BC67F5FD-2DE7-4044-BC28-0009E11F34D4}">
      <dgm:prSet/>
      <dgm:spPr/>
      <dgm:t>
        <a:bodyPr/>
        <a:lstStyle/>
        <a:p>
          <a:endParaRPr lang="en-GB"/>
        </a:p>
      </dgm:t>
    </dgm:pt>
    <dgm:pt modelId="{B5950B60-1399-D441-B13B-21D73F07A6EF}" type="pres">
      <dgm:prSet presAssocID="{D7854BB6-991A-B74C-BD21-3A1C248A0C38}" presName="linear" presStyleCnt="0">
        <dgm:presLayoutVars>
          <dgm:animLvl val="lvl"/>
          <dgm:resizeHandles val="exact"/>
        </dgm:presLayoutVars>
      </dgm:prSet>
      <dgm:spPr/>
    </dgm:pt>
    <dgm:pt modelId="{A9DFFFEF-2561-AB45-8E19-6BAC364F5499}" type="pres">
      <dgm:prSet presAssocID="{60310FCD-86BC-D648-B88F-39B7DAA93838}" presName="parentText" presStyleLbl="node1" presStyleIdx="0" presStyleCnt="5">
        <dgm:presLayoutVars>
          <dgm:chMax val="0"/>
          <dgm:bulletEnabled val="1"/>
        </dgm:presLayoutVars>
      </dgm:prSet>
      <dgm:spPr/>
    </dgm:pt>
    <dgm:pt modelId="{7FFB84D7-740A-5A45-B8D6-630DF2B2993C}" type="pres">
      <dgm:prSet presAssocID="{DF3F41E2-7633-A047-B209-C6D929049AC9}" presName="spacer" presStyleCnt="0"/>
      <dgm:spPr/>
    </dgm:pt>
    <dgm:pt modelId="{7341E1E9-F3D9-3F44-83DF-671FCA473DAE}" type="pres">
      <dgm:prSet presAssocID="{1CDC5CCB-B2D7-384B-B42D-B6CEAFFAD4FF}" presName="parentText" presStyleLbl="node1" presStyleIdx="1" presStyleCnt="5">
        <dgm:presLayoutVars>
          <dgm:chMax val="0"/>
          <dgm:bulletEnabled val="1"/>
        </dgm:presLayoutVars>
      </dgm:prSet>
      <dgm:spPr/>
    </dgm:pt>
    <dgm:pt modelId="{EFD1B8FF-85CC-B942-AE6F-3A5B7BB8E822}" type="pres">
      <dgm:prSet presAssocID="{2BEEAAFE-6147-3F48-BE3B-9D2FC2333611}" presName="spacer" presStyleCnt="0"/>
      <dgm:spPr/>
    </dgm:pt>
    <dgm:pt modelId="{75427F14-F44C-9446-94B9-066A6BB60FA3}" type="pres">
      <dgm:prSet presAssocID="{299BDDDF-737D-0C45-892F-39AE76887221}" presName="parentText" presStyleLbl="node1" presStyleIdx="2" presStyleCnt="5">
        <dgm:presLayoutVars>
          <dgm:chMax val="0"/>
          <dgm:bulletEnabled val="1"/>
        </dgm:presLayoutVars>
      </dgm:prSet>
      <dgm:spPr/>
    </dgm:pt>
    <dgm:pt modelId="{5064B413-6D6C-4E40-9998-755CFAE01E61}" type="pres">
      <dgm:prSet presAssocID="{3ACCD933-C7EF-9843-B4DC-D7EA0F69F855}" presName="spacer" presStyleCnt="0"/>
      <dgm:spPr/>
    </dgm:pt>
    <dgm:pt modelId="{21649C98-8F90-5D4A-81CC-0B1689BC2448}" type="pres">
      <dgm:prSet presAssocID="{507256C4-A5C9-AF49-A90E-16A8F2458BE8}" presName="parentText" presStyleLbl="node1" presStyleIdx="3" presStyleCnt="5">
        <dgm:presLayoutVars>
          <dgm:chMax val="0"/>
          <dgm:bulletEnabled val="1"/>
        </dgm:presLayoutVars>
      </dgm:prSet>
      <dgm:spPr/>
    </dgm:pt>
    <dgm:pt modelId="{D0DFFF13-2C49-204E-B432-FCCF99D7E696}" type="pres">
      <dgm:prSet presAssocID="{AC4F8C6D-49BF-194E-A628-AAE8BD5B1279}" presName="spacer" presStyleCnt="0"/>
      <dgm:spPr/>
    </dgm:pt>
    <dgm:pt modelId="{4AC6FECC-FA7E-ED4E-9EAA-FB39FD48DE88}" type="pres">
      <dgm:prSet presAssocID="{D724F703-A2A1-1F46-9552-5D7B2893079E}" presName="parentText" presStyleLbl="node1" presStyleIdx="4" presStyleCnt="5">
        <dgm:presLayoutVars>
          <dgm:chMax val="0"/>
          <dgm:bulletEnabled val="1"/>
        </dgm:presLayoutVars>
      </dgm:prSet>
      <dgm:spPr/>
    </dgm:pt>
  </dgm:ptLst>
  <dgm:cxnLst>
    <dgm:cxn modelId="{D657B22B-74AB-A643-8AA9-1C073695F532}" type="presOf" srcId="{D7854BB6-991A-B74C-BD21-3A1C248A0C38}" destId="{B5950B60-1399-D441-B13B-21D73F07A6EF}" srcOrd="0" destOrd="0" presId="urn:microsoft.com/office/officeart/2005/8/layout/vList2"/>
    <dgm:cxn modelId="{7F8EF944-00E2-9A46-B408-B28BD2C36FE1}" type="presOf" srcId="{507256C4-A5C9-AF49-A90E-16A8F2458BE8}" destId="{21649C98-8F90-5D4A-81CC-0B1689BC2448}" srcOrd="0" destOrd="0" presId="urn:microsoft.com/office/officeart/2005/8/layout/vList2"/>
    <dgm:cxn modelId="{03F0E465-A769-3C4F-8111-F2407E16AF34}" type="presOf" srcId="{1CDC5CCB-B2D7-384B-B42D-B6CEAFFAD4FF}" destId="{7341E1E9-F3D9-3F44-83DF-671FCA473DAE}" srcOrd="0" destOrd="0" presId="urn:microsoft.com/office/officeart/2005/8/layout/vList2"/>
    <dgm:cxn modelId="{6B71BD68-B157-ED4E-A2E4-C04326CF2FDD}" srcId="{D7854BB6-991A-B74C-BD21-3A1C248A0C38}" destId="{299BDDDF-737D-0C45-892F-39AE76887221}" srcOrd="2" destOrd="0" parTransId="{96079DF9-EAA4-6B40-9BF2-45B14BA10F71}" sibTransId="{3ACCD933-C7EF-9843-B4DC-D7EA0F69F855}"/>
    <dgm:cxn modelId="{F9B6904D-F294-D24F-BBFD-45EF7623D083}" type="presOf" srcId="{299BDDDF-737D-0C45-892F-39AE76887221}" destId="{75427F14-F44C-9446-94B9-066A6BB60FA3}" srcOrd="0" destOrd="0" presId="urn:microsoft.com/office/officeart/2005/8/layout/vList2"/>
    <dgm:cxn modelId="{26335778-955C-BB4A-87CD-3D0500AB3E02}" type="presOf" srcId="{D724F703-A2A1-1F46-9552-5D7B2893079E}" destId="{4AC6FECC-FA7E-ED4E-9EAA-FB39FD48DE88}" srcOrd="0" destOrd="0" presId="urn:microsoft.com/office/officeart/2005/8/layout/vList2"/>
    <dgm:cxn modelId="{4D49B380-33F5-6141-87C4-346ED35D3B56}" srcId="{D7854BB6-991A-B74C-BD21-3A1C248A0C38}" destId="{1CDC5CCB-B2D7-384B-B42D-B6CEAFFAD4FF}" srcOrd="1" destOrd="0" parTransId="{FD109068-6DCC-7A48-BA93-A6F4F536F7E0}" sibTransId="{2BEEAAFE-6147-3F48-BE3B-9D2FC2333611}"/>
    <dgm:cxn modelId="{F6F87898-F91D-784F-9BD3-48138DB01BD0}" srcId="{D7854BB6-991A-B74C-BD21-3A1C248A0C38}" destId="{60310FCD-86BC-D648-B88F-39B7DAA93838}" srcOrd="0" destOrd="0" parTransId="{8C530F64-AD20-9340-86E9-B1E70EF11CF0}" sibTransId="{DF3F41E2-7633-A047-B209-C6D929049AC9}"/>
    <dgm:cxn modelId="{E77B849E-413C-2A4C-B7C6-7FC0576B030A}" srcId="{D7854BB6-991A-B74C-BD21-3A1C248A0C38}" destId="{507256C4-A5C9-AF49-A90E-16A8F2458BE8}" srcOrd="3" destOrd="0" parTransId="{817AE346-826B-5C48-AB86-205BA8869308}" sibTransId="{AC4F8C6D-49BF-194E-A628-AAE8BD5B1279}"/>
    <dgm:cxn modelId="{BC67F5FD-2DE7-4044-BC28-0009E11F34D4}" srcId="{D7854BB6-991A-B74C-BD21-3A1C248A0C38}" destId="{D724F703-A2A1-1F46-9552-5D7B2893079E}" srcOrd="4" destOrd="0" parTransId="{B34DF9C2-E493-AC4B-8844-95BF252517BF}" sibTransId="{F4DE78CC-9283-924A-9FEA-6A91B5D648FC}"/>
    <dgm:cxn modelId="{BBF7ACFE-CCF6-634D-9F6C-F3D167F75162}" type="presOf" srcId="{60310FCD-86BC-D648-B88F-39B7DAA93838}" destId="{A9DFFFEF-2561-AB45-8E19-6BAC364F5499}" srcOrd="0" destOrd="0" presId="urn:microsoft.com/office/officeart/2005/8/layout/vList2"/>
    <dgm:cxn modelId="{10D71997-89D8-0049-99EE-7BE24B5E21E7}" type="presParOf" srcId="{B5950B60-1399-D441-B13B-21D73F07A6EF}" destId="{A9DFFFEF-2561-AB45-8E19-6BAC364F5499}" srcOrd="0" destOrd="0" presId="urn:microsoft.com/office/officeart/2005/8/layout/vList2"/>
    <dgm:cxn modelId="{E6E9EF98-D06A-1D41-9A96-A4D521449843}" type="presParOf" srcId="{B5950B60-1399-D441-B13B-21D73F07A6EF}" destId="{7FFB84D7-740A-5A45-B8D6-630DF2B2993C}" srcOrd="1" destOrd="0" presId="urn:microsoft.com/office/officeart/2005/8/layout/vList2"/>
    <dgm:cxn modelId="{8CB06EE7-90D8-8349-91E8-02A3DE30B3B5}" type="presParOf" srcId="{B5950B60-1399-D441-B13B-21D73F07A6EF}" destId="{7341E1E9-F3D9-3F44-83DF-671FCA473DAE}" srcOrd="2" destOrd="0" presId="urn:microsoft.com/office/officeart/2005/8/layout/vList2"/>
    <dgm:cxn modelId="{15C30C0F-6633-6341-A152-9A06C91C09A4}" type="presParOf" srcId="{B5950B60-1399-D441-B13B-21D73F07A6EF}" destId="{EFD1B8FF-85CC-B942-AE6F-3A5B7BB8E822}" srcOrd="3" destOrd="0" presId="urn:microsoft.com/office/officeart/2005/8/layout/vList2"/>
    <dgm:cxn modelId="{CFCCBBE9-AF13-6340-99ED-2EFBA285C5E0}" type="presParOf" srcId="{B5950B60-1399-D441-B13B-21D73F07A6EF}" destId="{75427F14-F44C-9446-94B9-066A6BB60FA3}" srcOrd="4" destOrd="0" presId="urn:microsoft.com/office/officeart/2005/8/layout/vList2"/>
    <dgm:cxn modelId="{9E502263-2A48-584B-90DE-3C206D6729F6}" type="presParOf" srcId="{B5950B60-1399-D441-B13B-21D73F07A6EF}" destId="{5064B413-6D6C-4E40-9998-755CFAE01E61}" srcOrd="5" destOrd="0" presId="urn:microsoft.com/office/officeart/2005/8/layout/vList2"/>
    <dgm:cxn modelId="{9673BD64-DDB4-BC4E-9BF9-F10592A89D5C}" type="presParOf" srcId="{B5950B60-1399-D441-B13B-21D73F07A6EF}" destId="{21649C98-8F90-5D4A-81CC-0B1689BC2448}" srcOrd="6" destOrd="0" presId="urn:microsoft.com/office/officeart/2005/8/layout/vList2"/>
    <dgm:cxn modelId="{C8AC509E-5464-4E4C-99FB-25C6EB471FFE}" type="presParOf" srcId="{B5950B60-1399-D441-B13B-21D73F07A6EF}" destId="{D0DFFF13-2C49-204E-B432-FCCF99D7E696}" srcOrd="7" destOrd="0" presId="urn:microsoft.com/office/officeart/2005/8/layout/vList2"/>
    <dgm:cxn modelId="{F939BDD8-5096-724F-B7C9-91F4EA33BD10}" type="presParOf" srcId="{B5950B60-1399-D441-B13B-21D73F07A6EF}" destId="{4AC6FECC-FA7E-ED4E-9EAA-FB39FD48DE88}"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FC2EA34-D7CA-5043-81DF-8CAD1594EFD9}" type="doc">
      <dgm:prSet loTypeId="urn:microsoft.com/office/officeart/2008/layout/LinedList" loCatId="list" qsTypeId="urn:microsoft.com/office/officeart/2005/8/quickstyle/simple1" qsCatId="simple" csTypeId="urn:microsoft.com/office/officeart/2005/8/colors/colorful2" csCatId="colorful" phldr="1"/>
      <dgm:spPr/>
      <dgm:t>
        <a:bodyPr/>
        <a:lstStyle/>
        <a:p>
          <a:endParaRPr lang="en-GB"/>
        </a:p>
      </dgm:t>
    </dgm:pt>
    <dgm:pt modelId="{4F52F8ED-202A-E742-902F-9AA1A51F2F63}">
      <dgm:prSet phldrT="[Text]"/>
      <dgm:spPr/>
      <dgm:t>
        <a:bodyPr/>
        <a:lstStyle/>
        <a:p>
          <a:r>
            <a:rPr lang="en-GB" dirty="0"/>
            <a:t>Family</a:t>
          </a:r>
        </a:p>
      </dgm:t>
    </dgm:pt>
    <dgm:pt modelId="{871C9216-1BE5-074F-9454-9FC31B30E29F}" type="parTrans" cxnId="{AECA741B-A7CC-DE41-8397-9A709D31C301}">
      <dgm:prSet/>
      <dgm:spPr/>
      <dgm:t>
        <a:bodyPr/>
        <a:lstStyle/>
        <a:p>
          <a:endParaRPr lang="en-GB"/>
        </a:p>
      </dgm:t>
    </dgm:pt>
    <dgm:pt modelId="{E3E353C4-2982-DC43-96EC-00939586FDF3}" type="sibTrans" cxnId="{AECA741B-A7CC-DE41-8397-9A709D31C301}">
      <dgm:prSet/>
      <dgm:spPr/>
      <dgm:t>
        <a:bodyPr/>
        <a:lstStyle/>
        <a:p>
          <a:endParaRPr lang="en-GB"/>
        </a:p>
      </dgm:t>
    </dgm:pt>
    <dgm:pt modelId="{7CDD78D6-B828-4049-B45D-149FB975AF14}">
      <dgm:prSet phldrT="[Text]"/>
      <dgm:spPr/>
      <dgm:t>
        <a:bodyPr/>
        <a:lstStyle/>
        <a:p>
          <a:r>
            <a:rPr lang="en-GB" dirty="0">
              <a:latin typeface="+mn-lt"/>
            </a:rPr>
            <a:t>Friends</a:t>
          </a:r>
        </a:p>
      </dgm:t>
    </dgm:pt>
    <dgm:pt modelId="{52AFE854-4D2F-2741-9063-94E32BE2B8D5}" type="parTrans" cxnId="{87EC2A97-A2A4-C44B-8CFF-ACF2DBA232C9}">
      <dgm:prSet/>
      <dgm:spPr/>
      <dgm:t>
        <a:bodyPr/>
        <a:lstStyle/>
        <a:p>
          <a:endParaRPr lang="en-GB"/>
        </a:p>
      </dgm:t>
    </dgm:pt>
    <dgm:pt modelId="{ECAEA6F9-DDDB-6B49-8367-3C995F314997}" type="sibTrans" cxnId="{87EC2A97-A2A4-C44B-8CFF-ACF2DBA232C9}">
      <dgm:prSet/>
      <dgm:spPr/>
      <dgm:t>
        <a:bodyPr/>
        <a:lstStyle/>
        <a:p>
          <a:endParaRPr lang="en-GB"/>
        </a:p>
      </dgm:t>
    </dgm:pt>
    <dgm:pt modelId="{6ED853F5-1655-D14D-8C91-94B691C4BA84}">
      <dgm:prSet phldrT="[Text]"/>
      <dgm:spPr/>
      <dgm:t>
        <a:bodyPr/>
        <a:lstStyle/>
        <a:p>
          <a:r>
            <a:rPr lang="en-GB" dirty="0"/>
            <a:t>School Staff</a:t>
          </a:r>
        </a:p>
      </dgm:t>
    </dgm:pt>
    <dgm:pt modelId="{7C5A6415-9CDA-654D-A976-503871FCBFD3}" type="parTrans" cxnId="{6F860DE4-B06E-0244-BDA5-EDCCDE2B3581}">
      <dgm:prSet/>
      <dgm:spPr/>
      <dgm:t>
        <a:bodyPr/>
        <a:lstStyle/>
        <a:p>
          <a:endParaRPr lang="en-GB"/>
        </a:p>
      </dgm:t>
    </dgm:pt>
    <dgm:pt modelId="{47AF2BA3-0A81-F24D-A43A-F9D5A7AB487F}" type="sibTrans" cxnId="{6F860DE4-B06E-0244-BDA5-EDCCDE2B3581}">
      <dgm:prSet/>
      <dgm:spPr/>
      <dgm:t>
        <a:bodyPr/>
        <a:lstStyle/>
        <a:p>
          <a:endParaRPr lang="en-GB"/>
        </a:p>
      </dgm:t>
    </dgm:pt>
    <dgm:pt modelId="{347AAD13-EB50-C34D-8D14-B41206F3B81B}">
      <dgm:prSet phldrT="[Text]"/>
      <dgm:spPr/>
      <dgm:t>
        <a:bodyPr/>
        <a:lstStyle/>
        <a:p>
          <a:r>
            <a:rPr lang="en-GB" dirty="0"/>
            <a:t>Child Line</a:t>
          </a:r>
        </a:p>
      </dgm:t>
    </dgm:pt>
    <dgm:pt modelId="{F0E90AD7-9F11-4D4F-AC2C-6A2A5E80FC87}" type="parTrans" cxnId="{E6DA3373-4F5E-A840-98E2-13978E5D1038}">
      <dgm:prSet/>
      <dgm:spPr/>
      <dgm:t>
        <a:bodyPr/>
        <a:lstStyle/>
        <a:p>
          <a:endParaRPr lang="en-GB"/>
        </a:p>
      </dgm:t>
    </dgm:pt>
    <dgm:pt modelId="{089F5B04-8FF5-7D49-9EF5-228B24695526}" type="sibTrans" cxnId="{E6DA3373-4F5E-A840-98E2-13978E5D1038}">
      <dgm:prSet/>
      <dgm:spPr/>
      <dgm:t>
        <a:bodyPr/>
        <a:lstStyle/>
        <a:p>
          <a:endParaRPr lang="en-GB"/>
        </a:p>
      </dgm:t>
    </dgm:pt>
    <dgm:pt modelId="{53E6BFAB-8936-BE4E-A30E-8E2E9C14B4A7}">
      <dgm:prSet/>
      <dgm:spPr/>
      <dgm:t>
        <a:bodyPr/>
        <a:lstStyle/>
        <a:p>
          <a:r>
            <a:rPr lang="en-GB" dirty="0" err="1"/>
            <a:t>Familyworks</a:t>
          </a:r>
          <a:r>
            <a:rPr lang="en-GB" dirty="0"/>
            <a:t> Counselling</a:t>
          </a:r>
        </a:p>
      </dgm:t>
    </dgm:pt>
    <dgm:pt modelId="{6E102B87-D79C-9E45-95F0-2EF919867612}" type="parTrans" cxnId="{FEADC219-653F-C045-9916-2A31B997D15E}">
      <dgm:prSet/>
      <dgm:spPr/>
      <dgm:t>
        <a:bodyPr/>
        <a:lstStyle/>
        <a:p>
          <a:endParaRPr lang="en-GB"/>
        </a:p>
      </dgm:t>
    </dgm:pt>
    <dgm:pt modelId="{F6AC15FA-2DE4-644F-959B-F78414BFA104}" type="sibTrans" cxnId="{FEADC219-653F-C045-9916-2A31B997D15E}">
      <dgm:prSet/>
      <dgm:spPr/>
      <dgm:t>
        <a:bodyPr/>
        <a:lstStyle/>
        <a:p>
          <a:endParaRPr lang="en-GB"/>
        </a:p>
      </dgm:t>
    </dgm:pt>
    <dgm:pt modelId="{2F57AB95-5CE6-9244-B7AE-6E5221BF11D2}">
      <dgm:prSet/>
      <dgm:spPr/>
      <dgm:t>
        <a:bodyPr/>
        <a:lstStyle/>
        <a:p>
          <a:r>
            <a:rPr lang="en-GB" dirty="0"/>
            <a:t>Useful </a:t>
          </a:r>
          <a:r>
            <a:rPr lang="en-GB" dirty="0">
              <a:latin typeface="+mn-lt"/>
            </a:rPr>
            <a:t>Apps (I.e. CALM)</a:t>
          </a:r>
        </a:p>
      </dgm:t>
    </dgm:pt>
    <dgm:pt modelId="{397E9C03-BA9B-E54E-B777-62C3C7EE9898}" type="parTrans" cxnId="{E4C3B4F9-54F7-6842-9F26-94554A4032C8}">
      <dgm:prSet/>
      <dgm:spPr/>
      <dgm:t>
        <a:bodyPr/>
        <a:lstStyle/>
        <a:p>
          <a:endParaRPr lang="en-GB"/>
        </a:p>
      </dgm:t>
    </dgm:pt>
    <dgm:pt modelId="{D55AFDEA-824A-3A4A-84D9-EE91B4C2A370}" type="sibTrans" cxnId="{E4C3B4F9-54F7-6842-9F26-94554A4032C8}">
      <dgm:prSet/>
      <dgm:spPr/>
      <dgm:t>
        <a:bodyPr/>
        <a:lstStyle/>
        <a:p>
          <a:endParaRPr lang="en-GB"/>
        </a:p>
      </dgm:t>
    </dgm:pt>
    <dgm:pt modelId="{B1481835-6035-CE4C-8540-1ABA75D7215B}">
      <dgm:prSet/>
      <dgm:spPr/>
      <dgm:t>
        <a:bodyPr/>
        <a:lstStyle/>
        <a:p>
          <a:r>
            <a:rPr lang="en-GB" dirty="0"/>
            <a:t>Text A Nurse service</a:t>
          </a:r>
        </a:p>
      </dgm:t>
    </dgm:pt>
    <dgm:pt modelId="{7A3A9020-59D4-5F43-8274-9CA868BB4BDD}" type="parTrans" cxnId="{A5194ECD-9715-514A-8174-7F27786A5795}">
      <dgm:prSet/>
      <dgm:spPr/>
      <dgm:t>
        <a:bodyPr/>
        <a:lstStyle/>
        <a:p>
          <a:endParaRPr lang="en-GB"/>
        </a:p>
      </dgm:t>
    </dgm:pt>
    <dgm:pt modelId="{A3519E1F-0589-BD46-813C-1D6EAEC8BCC3}" type="sibTrans" cxnId="{A5194ECD-9715-514A-8174-7F27786A5795}">
      <dgm:prSet/>
      <dgm:spPr/>
      <dgm:t>
        <a:bodyPr/>
        <a:lstStyle/>
        <a:p>
          <a:endParaRPr lang="en-GB"/>
        </a:p>
      </dgm:t>
    </dgm:pt>
    <dgm:pt modelId="{DC2C673A-4C49-2E4D-BCE1-D6DF9EB3513B}">
      <dgm:prSet/>
      <dgm:spPr/>
      <dgm:t>
        <a:bodyPr/>
        <a:lstStyle/>
        <a:p>
          <a:endParaRPr lang="en-GB" dirty="0"/>
        </a:p>
      </dgm:t>
    </dgm:pt>
    <dgm:pt modelId="{BBC0A4AA-064F-804A-8FB1-ABC43DC93E3B}" type="parTrans" cxnId="{A562C380-9117-C04D-8B0A-2943E730189D}">
      <dgm:prSet/>
      <dgm:spPr/>
      <dgm:t>
        <a:bodyPr/>
        <a:lstStyle/>
        <a:p>
          <a:endParaRPr lang="en-GB"/>
        </a:p>
      </dgm:t>
    </dgm:pt>
    <dgm:pt modelId="{77DD3223-053A-3B4D-86E5-7B984FC655B0}" type="sibTrans" cxnId="{A562C380-9117-C04D-8B0A-2943E730189D}">
      <dgm:prSet/>
      <dgm:spPr/>
      <dgm:t>
        <a:bodyPr/>
        <a:lstStyle/>
        <a:p>
          <a:endParaRPr lang="en-GB"/>
        </a:p>
      </dgm:t>
    </dgm:pt>
    <dgm:pt modelId="{A5E71541-5017-FE49-AC62-44D87FCBA3C3}" type="pres">
      <dgm:prSet presAssocID="{CFC2EA34-D7CA-5043-81DF-8CAD1594EFD9}" presName="vert0" presStyleCnt="0">
        <dgm:presLayoutVars>
          <dgm:dir/>
          <dgm:animOne val="branch"/>
          <dgm:animLvl val="lvl"/>
        </dgm:presLayoutVars>
      </dgm:prSet>
      <dgm:spPr/>
    </dgm:pt>
    <dgm:pt modelId="{D86DBA8A-D285-5042-BDE3-3960302BEEE1}" type="pres">
      <dgm:prSet presAssocID="{4F52F8ED-202A-E742-902F-9AA1A51F2F63}" presName="thickLine" presStyleLbl="alignNode1" presStyleIdx="0" presStyleCnt="8"/>
      <dgm:spPr/>
    </dgm:pt>
    <dgm:pt modelId="{48AA7030-7647-A844-9846-3FA009C7C301}" type="pres">
      <dgm:prSet presAssocID="{4F52F8ED-202A-E742-902F-9AA1A51F2F63}" presName="horz1" presStyleCnt="0"/>
      <dgm:spPr/>
    </dgm:pt>
    <dgm:pt modelId="{0FA708EE-6E3F-5241-A33E-1497351AA6E8}" type="pres">
      <dgm:prSet presAssocID="{4F52F8ED-202A-E742-902F-9AA1A51F2F63}" presName="tx1" presStyleLbl="revTx" presStyleIdx="0" presStyleCnt="8"/>
      <dgm:spPr/>
    </dgm:pt>
    <dgm:pt modelId="{03BE26D6-A92A-8F4A-8B39-47A6128DD1B8}" type="pres">
      <dgm:prSet presAssocID="{4F52F8ED-202A-E742-902F-9AA1A51F2F63}" presName="vert1" presStyleCnt="0"/>
      <dgm:spPr/>
    </dgm:pt>
    <dgm:pt modelId="{F88AA627-21D8-164F-AA6F-E1FE2DA7B1DF}" type="pres">
      <dgm:prSet presAssocID="{7CDD78D6-B828-4049-B45D-149FB975AF14}" presName="thickLine" presStyleLbl="alignNode1" presStyleIdx="1" presStyleCnt="8"/>
      <dgm:spPr/>
    </dgm:pt>
    <dgm:pt modelId="{1B70EE7F-D19A-EE4F-844C-269C66AB43FA}" type="pres">
      <dgm:prSet presAssocID="{7CDD78D6-B828-4049-B45D-149FB975AF14}" presName="horz1" presStyleCnt="0"/>
      <dgm:spPr/>
    </dgm:pt>
    <dgm:pt modelId="{C7544FBA-128C-E142-B0FF-FB7DDB858FF6}" type="pres">
      <dgm:prSet presAssocID="{7CDD78D6-B828-4049-B45D-149FB975AF14}" presName="tx1" presStyleLbl="revTx" presStyleIdx="1" presStyleCnt="8"/>
      <dgm:spPr/>
    </dgm:pt>
    <dgm:pt modelId="{6F89FEE6-A648-2E4E-B537-56F8DFD031AE}" type="pres">
      <dgm:prSet presAssocID="{7CDD78D6-B828-4049-B45D-149FB975AF14}" presName="vert1" presStyleCnt="0"/>
      <dgm:spPr/>
    </dgm:pt>
    <dgm:pt modelId="{4A4861CF-0D2E-A54B-A37D-8E57EFFE527E}" type="pres">
      <dgm:prSet presAssocID="{6ED853F5-1655-D14D-8C91-94B691C4BA84}" presName="thickLine" presStyleLbl="alignNode1" presStyleIdx="2" presStyleCnt="8"/>
      <dgm:spPr/>
    </dgm:pt>
    <dgm:pt modelId="{E9212A3B-D12C-6D4F-BCF8-9D9CE50A7230}" type="pres">
      <dgm:prSet presAssocID="{6ED853F5-1655-D14D-8C91-94B691C4BA84}" presName="horz1" presStyleCnt="0"/>
      <dgm:spPr/>
    </dgm:pt>
    <dgm:pt modelId="{CDEEAFB6-8CAF-7246-B6E3-77606B29EBFB}" type="pres">
      <dgm:prSet presAssocID="{6ED853F5-1655-D14D-8C91-94B691C4BA84}" presName="tx1" presStyleLbl="revTx" presStyleIdx="2" presStyleCnt="8"/>
      <dgm:spPr/>
    </dgm:pt>
    <dgm:pt modelId="{511C3B0A-2254-F840-A925-E1960FFA54F8}" type="pres">
      <dgm:prSet presAssocID="{6ED853F5-1655-D14D-8C91-94B691C4BA84}" presName="vert1" presStyleCnt="0"/>
      <dgm:spPr/>
    </dgm:pt>
    <dgm:pt modelId="{C0575F69-4382-284B-8F65-AF79C252BE6E}" type="pres">
      <dgm:prSet presAssocID="{347AAD13-EB50-C34D-8D14-B41206F3B81B}" presName="thickLine" presStyleLbl="alignNode1" presStyleIdx="3" presStyleCnt="8"/>
      <dgm:spPr/>
    </dgm:pt>
    <dgm:pt modelId="{64A90300-E460-0149-90CA-A2FEEA260A71}" type="pres">
      <dgm:prSet presAssocID="{347AAD13-EB50-C34D-8D14-B41206F3B81B}" presName="horz1" presStyleCnt="0"/>
      <dgm:spPr/>
    </dgm:pt>
    <dgm:pt modelId="{8DF6EBE9-5AE3-4A4B-B309-447FEC8634C3}" type="pres">
      <dgm:prSet presAssocID="{347AAD13-EB50-C34D-8D14-B41206F3B81B}" presName="tx1" presStyleLbl="revTx" presStyleIdx="3" presStyleCnt="8"/>
      <dgm:spPr/>
    </dgm:pt>
    <dgm:pt modelId="{BD043998-2C44-1D46-97B2-C31C317FF30D}" type="pres">
      <dgm:prSet presAssocID="{347AAD13-EB50-C34D-8D14-B41206F3B81B}" presName="vert1" presStyleCnt="0"/>
      <dgm:spPr/>
    </dgm:pt>
    <dgm:pt modelId="{3BEC07D1-863F-4A4F-BA46-00AEB25E5AB5}" type="pres">
      <dgm:prSet presAssocID="{53E6BFAB-8936-BE4E-A30E-8E2E9C14B4A7}" presName="thickLine" presStyleLbl="alignNode1" presStyleIdx="4" presStyleCnt="8"/>
      <dgm:spPr/>
    </dgm:pt>
    <dgm:pt modelId="{5A6AC6A9-2D27-534F-AED1-F6B654AE58DA}" type="pres">
      <dgm:prSet presAssocID="{53E6BFAB-8936-BE4E-A30E-8E2E9C14B4A7}" presName="horz1" presStyleCnt="0"/>
      <dgm:spPr/>
    </dgm:pt>
    <dgm:pt modelId="{16571A90-6146-EB4D-B2A0-DCAC63FB8FC5}" type="pres">
      <dgm:prSet presAssocID="{53E6BFAB-8936-BE4E-A30E-8E2E9C14B4A7}" presName="tx1" presStyleLbl="revTx" presStyleIdx="4" presStyleCnt="8"/>
      <dgm:spPr/>
    </dgm:pt>
    <dgm:pt modelId="{659E42C8-5384-5F46-A06F-13A6E62359A7}" type="pres">
      <dgm:prSet presAssocID="{53E6BFAB-8936-BE4E-A30E-8E2E9C14B4A7}" presName="vert1" presStyleCnt="0"/>
      <dgm:spPr/>
    </dgm:pt>
    <dgm:pt modelId="{9CEB3337-A496-784F-BD75-69AADB19F90F}" type="pres">
      <dgm:prSet presAssocID="{2F57AB95-5CE6-9244-B7AE-6E5221BF11D2}" presName="thickLine" presStyleLbl="alignNode1" presStyleIdx="5" presStyleCnt="8"/>
      <dgm:spPr/>
    </dgm:pt>
    <dgm:pt modelId="{0787D63F-6F09-7E4D-911F-AF7FEDEE1CE9}" type="pres">
      <dgm:prSet presAssocID="{2F57AB95-5CE6-9244-B7AE-6E5221BF11D2}" presName="horz1" presStyleCnt="0"/>
      <dgm:spPr/>
    </dgm:pt>
    <dgm:pt modelId="{3DE0A590-1C0C-484E-A808-22EF2CF80BA2}" type="pres">
      <dgm:prSet presAssocID="{2F57AB95-5CE6-9244-B7AE-6E5221BF11D2}" presName="tx1" presStyleLbl="revTx" presStyleIdx="5" presStyleCnt="8"/>
      <dgm:spPr/>
    </dgm:pt>
    <dgm:pt modelId="{912C2056-80C9-0844-A819-BD48C1732092}" type="pres">
      <dgm:prSet presAssocID="{2F57AB95-5CE6-9244-B7AE-6E5221BF11D2}" presName="vert1" presStyleCnt="0"/>
      <dgm:spPr/>
    </dgm:pt>
    <dgm:pt modelId="{42FF9A86-F794-444B-B4D6-7C2E6E6FE6B6}" type="pres">
      <dgm:prSet presAssocID="{B1481835-6035-CE4C-8540-1ABA75D7215B}" presName="thickLine" presStyleLbl="alignNode1" presStyleIdx="6" presStyleCnt="8"/>
      <dgm:spPr/>
    </dgm:pt>
    <dgm:pt modelId="{E7A8AA2F-63D1-4C40-BB1F-0A96D66A8E0A}" type="pres">
      <dgm:prSet presAssocID="{B1481835-6035-CE4C-8540-1ABA75D7215B}" presName="horz1" presStyleCnt="0"/>
      <dgm:spPr/>
    </dgm:pt>
    <dgm:pt modelId="{76A7413A-5522-AD41-86A2-79134547B1C8}" type="pres">
      <dgm:prSet presAssocID="{B1481835-6035-CE4C-8540-1ABA75D7215B}" presName="tx1" presStyleLbl="revTx" presStyleIdx="6" presStyleCnt="8"/>
      <dgm:spPr/>
    </dgm:pt>
    <dgm:pt modelId="{99AFD016-E93E-0345-BC5E-30C15DBA8C98}" type="pres">
      <dgm:prSet presAssocID="{B1481835-6035-CE4C-8540-1ABA75D7215B}" presName="vert1" presStyleCnt="0"/>
      <dgm:spPr/>
    </dgm:pt>
    <dgm:pt modelId="{CDA6E4E0-107A-1D4C-928E-8E41CDC48277}" type="pres">
      <dgm:prSet presAssocID="{DC2C673A-4C49-2E4D-BCE1-D6DF9EB3513B}" presName="thickLine" presStyleLbl="alignNode1" presStyleIdx="7" presStyleCnt="8"/>
      <dgm:spPr/>
    </dgm:pt>
    <dgm:pt modelId="{1E93482A-A36A-764E-A0DC-6B6C0AEE9305}" type="pres">
      <dgm:prSet presAssocID="{DC2C673A-4C49-2E4D-BCE1-D6DF9EB3513B}" presName="horz1" presStyleCnt="0"/>
      <dgm:spPr/>
    </dgm:pt>
    <dgm:pt modelId="{D52D3C5E-45EA-7542-B845-16691E9331F5}" type="pres">
      <dgm:prSet presAssocID="{DC2C673A-4C49-2E4D-BCE1-D6DF9EB3513B}" presName="tx1" presStyleLbl="revTx" presStyleIdx="7" presStyleCnt="8"/>
      <dgm:spPr/>
    </dgm:pt>
    <dgm:pt modelId="{405D0AFF-067E-4544-A52D-A5D19A74E6BA}" type="pres">
      <dgm:prSet presAssocID="{DC2C673A-4C49-2E4D-BCE1-D6DF9EB3513B}" presName="vert1" presStyleCnt="0"/>
      <dgm:spPr/>
    </dgm:pt>
  </dgm:ptLst>
  <dgm:cxnLst>
    <dgm:cxn modelId="{FEADC219-653F-C045-9916-2A31B997D15E}" srcId="{CFC2EA34-D7CA-5043-81DF-8CAD1594EFD9}" destId="{53E6BFAB-8936-BE4E-A30E-8E2E9C14B4A7}" srcOrd="4" destOrd="0" parTransId="{6E102B87-D79C-9E45-95F0-2EF919867612}" sibTransId="{F6AC15FA-2DE4-644F-959B-F78414BFA104}"/>
    <dgm:cxn modelId="{AECA741B-A7CC-DE41-8397-9A709D31C301}" srcId="{CFC2EA34-D7CA-5043-81DF-8CAD1594EFD9}" destId="{4F52F8ED-202A-E742-902F-9AA1A51F2F63}" srcOrd="0" destOrd="0" parTransId="{871C9216-1BE5-074F-9454-9FC31B30E29F}" sibTransId="{E3E353C4-2982-DC43-96EC-00939586FDF3}"/>
    <dgm:cxn modelId="{13D6421E-098A-9D4B-86DC-1E8ECB74CE39}" type="presOf" srcId="{7CDD78D6-B828-4049-B45D-149FB975AF14}" destId="{C7544FBA-128C-E142-B0FF-FB7DDB858FF6}" srcOrd="0" destOrd="0" presId="urn:microsoft.com/office/officeart/2008/layout/LinedList"/>
    <dgm:cxn modelId="{C7F5865F-A953-D54B-A339-8A07BC0757A0}" type="presOf" srcId="{4F52F8ED-202A-E742-902F-9AA1A51F2F63}" destId="{0FA708EE-6E3F-5241-A33E-1497351AA6E8}" srcOrd="0" destOrd="0" presId="urn:microsoft.com/office/officeart/2008/layout/LinedList"/>
    <dgm:cxn modelId="{D49C9C67-B31E-574B-BBFC-E594BED0E4AB}" type="presOf" srcId="{CFC2EA34-D7CA-5043-81DF-8CAD1594EFD9}" destId="{A5E71541-5017-FE49-AC62-44D87FCBA3C3}" srcOrd="0" destOrd="0" presId="urn:microsoft.com/office/officeart/2008/layout/LinedList"/>
    <dgm:cxn modelId="{DD019752-EDC5-734F-B2BD-0F0852DCFE84}" type="presOf" srcId="{DC2C673A-4C49-2E4D-BCE1-D6DF9EB3513B}" destId="{D52D3C5E-45EA-7542-B845-16691E9331F5}" srcOrd="0" destOrd="0" presId="urn:microsoft.com/office/officeart/2008/layout/LinedList"/>
    <dgm:cxn modelId="{E6DA3373-4F5E-A840-98E2-13978E5D1038}" srcId="{CFC2EA34-D7CA-5043-81DF-8CAD1594EFD9}" destId="{347AAD13-EB50-C34D-8D14-B41206F3B81B}" srcOrd="3" destOrd="0" parTransId="{F0E90AD7-9F11-4D4F-AC2C-6A2A5E80FC87}" sibTransId="{089F5B04-8FF5-7D49-9EF5-228B24695526}"/>
    <dgm:cxn modelId="{A562C380-9117-C04D-8B0A-2943E730189D}" srcId="{CFC2EA34-D7CA-5043-81DF-8CAD1594EFD9}" destId="{DC2C673A-4C49-2E4D-BCE1-D6DF9EB3513B}" srcOrd="7" destOrd="0" parTransId="{BBC0A4AA-064F-804A-8FB1-ABC43DC93E3B}" sibTransId="{77DD3223-053A-3B4D-86E5-7B984FC655B0}"/>
    <dgm:cxn modelId="{C5034F95-A5A7-C04D-9378-4B7D67ACCDE7}" type="presOf" srcId="{347AAD13-EB50-C34D-8D14-B41206F3B81B}" destId="{8DF6EBE9-5AE3-4A4B-B309-447FEC8634C3}" srcOrd="0" destOrd="0" presId="urn:microsoft.com/office/officeart/2008/layout/LinedList"/>
    <dgm:cxn modelId="{87EC2A97-A2A4-C44B-8CFF-ACF2DBA232C9}" srcId="{CFC2EA34-D7CA-5043-81DF-8CAD1594EFD9}" destId="{7CDD78D6-B828-4049-B45D-149FB975AF14}" srcOrd="1" destOrd="0" parTransId="{52AFE854-4D2F-2741-9063-94E32BE2B8D5}" sibTransId="{ECAEA6F9-DDDB-6B49-8367-3C995F314997}"/>
    <dgm:cxn modelId="{DF341C98-C8F7-6C40-A684-A4E66C1CBE03}" type="presOf" srcId="{53E6BFAB-8936-BE4E-A30E-8E2E9C14B4A7}" destId="{16571A90-6146-EB4D-B2A0-DCAC63FB8FC5}" srcOrd="0" destOrd="0" presId="urn:microsoft.com/office/officeart/2008/layout/LinedList"/>
    <dgm:cxn modelId="{F01F139A-7B41-6740-AB94-2B528F77EA99}" type="presOf" srcId="{B1481835-6035-CE4C-8540-1ABA75D7215B}" destId="{76A7413A-5522-AD41-86A2-79134547B1C8}" srcOrd="0" destOrd="0" presId="urn:microsoft.com/office/officeart/2008/layout/LinedList"/>
    <dgm:cxn modelId="{5B5CE8B1-0BAA-6442-A193-EA99FCD62F5E}" type="presOf" srcId="{2F57AB95-5CE6-9244-B7AE-6E5221BF11D2}" destId="{3DE0A590-1C0C-484E-A808-22EF2CF80BA2}" srcOrd="0" destOrd="0" presId="urn:microsoft.com/office/officeart/2008/layout/LinedList"/>
    <dgm:cxn modelId="{E12EACB2-E55A-514F-8485-6E30EACF18D4}" type="presOf" srcId="{6ED853F5-1655-D14D-8C91-94B691C4BA84}" destId="{CDEEAFB6-8CAF-7246-B6E3-77606B29EBFB}" srcOrd="0" destOrd="0" presId="urn:microsoft.com/office/officeart/2008/layout/LinedList"/>
    <dgm:cxn modelId="{A5194ECD-9715-514A-8174-7F27786A5795}" srcId="{CFC2EA34-D7CA-5043-81DF-8CAD1594EFD9}" destId="{B1481835-6035-CE4C-8540-1ABA75D7215B}" srcOrd="6" destOrd="0" parTransId="{7A3A9020-59D4-5F43-8274-9CA868BB4BDD}" sibTransId="{A3519E1F-0589-BD46-813C-1D6EAEC8BCC3}"/>
    <dgm:cxn modelId="{6F860DE4-B06E-0244-BDA5-EDCCDE2B3581}" srcId="{CFC2EA34-D7CA-5043-81DF-8CAD1594EFD9}" destId="{6ED853F5-1655-D14D-8C91-94B691C4BA84}" srcOrd="2" destOrd="0" parTransId="{7C5A6415-9CDA-654D-A976-503871FCBFD3}" sibTransId="{47AF2BA3-0A81-F24D-A43A-F9D5A7AB487F}"/>
    <dgm:cxn modelId="{E4C3B4F9-54F7-6842-9F26-94554A4032C8}" srcId="{CFC2EA34-D7CA-5043-81DF-8CAD1594EFD9}" destId="{2F57AB95-5CE6-9244-B7AE-6E5221BF11D2}" srcOrd="5" destOrd="0" parTransId="{397E9C03-BA9B-E54E-B777-62C3C7EE9898}" sibTransId="{D55AFDEA-824A-3A4A-84D9-EE91B4C2A370}"/>
    <dgm:cxn modelId="{7542863B-8AC8-494A-A586-F3687DFCFBA2}" type="presParOf" srcId="{A5E71541-5017-FE49-AC62-44D87FCBA3C3}" destId="{D86DBA8A-D285-5042-BDE3-3960302BEEE1}" srcOrd="0" destOrd="0" presId="urn:microsoft.com/office/officeart/2008/layout/LinedList"/>
    <dgm:cxn modelId="{1D9BC84B-8240-7E43-ACA3-2CFE7E9541DD}" type="presParOf" srcId="{A5E71541-5017-FE49-AC62-44D87FCBA3C3}" destId="{48AA7030-7647-A844-9846-3FA009C7C301}" srcOrd="1" destOrd="0" presId="urn:microsoft.com/office/officeart/2008/layout/LinedList"/>
    <dgm:cxn modelId="{A75A3B2E-5972-744C-B5DA-93FA7AEF006E}" type="presParOf" srcId="{48AA7030-7647-A844-9846-3FA009C7C301}" destId="{0FA708EE-6E3F-5241-A33E-1497351AA6E8}" srcOrd="0" destOrd="0" presId="urn:microsoft.com/office/officeart/2008/layout/LinedList"/>
    <dgm:cxn modelId="{061C6AC8-1080-7749-A219-0CD17BDD9CFA}" type="presParOf" srcId="{48AA7030-7647-A844-9846-3FA009C7C301}" destId="{03BE26D6-A92A-8F4A-8B39-47A6128DD1B8}" srcOrd="1" destOrd="0" presId="urn:microsoft.com/office/officeart/2008/layout/LinedList"/>
    <dgm:cxn modelId="{FEF5636F-EACE-1740-81B1-2B0F4E1C0232}" type="presParOf" srcId="{A5E71541-5017-FE49-AC62-44D87FCBA3C3}" destId="{F88AA627-21D8-164F-AA6F-E1FE2DA7B1DF}" srcOrd="2" destOrd="0" presId="urn:microsoft.com/office/officeart/2008/layout/LinedList"/>
    <dgm:cxn modelId="{B9657B12-21B7-FE44-BCC1-5069E1829FCE}" type="presParOf" srcId="{A5E71541-5017-FE49-AC62-44D87FCBA3C3}" destId="{1B70EE7F-D19A-EE4F-844C-269C66AB43FA}" srcOrd="3" destOrd="0" presId="urn:microsoft.com/office/officeart/2008/layout/LinedList"/>
    <dgm:cxn modelId="{A6D71AF2-C365-FA49-9CF2-68DCAB63169A}" type="presParOf" srcId="{1B70EE7F-D19A-EE4F-844C-269C66AB43FA}" destId="{C7544FBA-128C-E142-B0FF-FB7DDB858FF6}" srcOrd="0" destOrd="0" presId="urn:microsoft.com/office/officeart/2008/layout/LinedList"/>
    <dgm:cxn modelId="{67D9DA6B-FEB2-3C45-897A-873E586B3053}" type="presParOf" srcId="{1B70EE7F-D19A-EE4F-844C-269C66AB43FA}" destId="{6F89FEE6-A648-2E4E-B537-56F8DFD031AE}" srcOrd="1" destOrd="0" presId="urn:microsoft.com/office/officeart/2008/layout/LinedList"/>
    <dgm:cxn modelId="{11BA51B2-2F94-E347-A774-D9C7C107C85E}" type="presParOf" srcId="{A5E71541-5017-FE49-AC62-44D87FCBA3C3}" destId="{4A4861CF-0D2E-A54B-A37D-8E57EFFE527E}" srcOrd="4" destOrd="0" presId="urn:microsoft.com/office/officeart/2008/layout/LinedList"/>
    <dgm:cxn modelId="{5C0F5D27-4A6A-5A41-A6CA-87FD908DBE8B}" type="presParOf" srcId="{A5E71541-5017-FE49-AC62-44D87FCBA3C3}" destId="{E9212A3B-D12C-6D4F-BCF8-9D9CE50A7230}" srcOrd="5" destOrd="0" presId="urn:microsoft.com/office/officeart/2008/layout/LinedList"/>
    <dgm:cxn modelId="{1410D10F-6AB9-4E4C-9973-51C13019A51D}" type="presParOf" srcId="{E9212A3B-D12C-6D4F-BCF8-9D9CE50A7230}" destId="{CDEEAFB6-8CAF-7246-B6E3-77606B29EBFB}" srcOrd="0" destOrd="0" presId="urn:microsoft.com/office/officeart/2008/layout/LinedList"/>
    <dgm:cxn modelId="{D076EB1D-D36D-2043-A6EC-C757994495FC}" type="presParOf" srcId="{E9212A3B-D12C-6D4F-BCF8-9D9CE50A7230}" destId="{511C3B0A-2254-F840-A925-E1960FFA54F8}" srcOrd="1" destOrd="0" presId="urn:microsoft.com/office/officeart/2008/layout/LinedList"/>
    <dgm:cxn modelId="{56E404B1-1FD1-234F-AEE3-F0AD5D03C2EF}" type="presParOf" srcId="{A5E71541-5017-FE49-AC62-44D87FCBA3C3}" destId="{C0575F69-4382-284B-8F65-AF79C252BE6E}" srcOrd="6" destOrd="0" presId="urn:microsoft.com/office/officeart/2008/layout/LinedList"/>
    <dgm:cxn modelId="{1BB11FD9-8CC9-1A41-B97F-F12977A25F0A}" type="presParOf" srcId="{A5E71541-5017-FE49-AC62-44D87FCBA3C3}" destId="{64A90300-E460-0149-90CA-A2FEEA260A71}" srcOrd="7" destOrd="0" presId="urn:microsoft.com/office/officeart/2008/layout/LinedList"/>
    <dgm:cxn modelId="{4DFD9FD3-83D8-134C-A1A4-E9F8DA475D9D}" type="presParOf" srcId="{64A90300-E460-0149-90CA-A2FEEA260A71}" destId="{8DF6EBE9-5AE3-4A4B-B309-447FEC8634C3}" srcOrd="0" destOrd="0" presId="urn:microsoft.com/office/officeart/2008/layout/LinedList"/>
    <dgm:cxn modelId="{FCB04050-B00C-C245-A7C6-E2101E3FE5E8}" type="presParOf" srcId="{64A90300-E460-0149-90CA-A2FEEA260A71}" destId="{BD043998-2C44-1D46-97B2-C31C317FF30D}" srcOrd="1" destOrd="0" presId="urn:microsoft.com/office/officeart/2008/layout/LinedList"/>
    <dgm:cxn modelId="{7D310DBF-8136-7240-B54C-3DF6AE7372C2}" type="presParOf" srcId="{A5E71541-5017-FE49-AC62-44D87FCBA3C3}" destId="{3BEC07D1-863F-4A4F-BA46-00AEB25E5AB5}" srcOrd="8" destOrd="0" presId="urn:microsoft.com/office/officeart/2008/layout/LinedList"/>
    <dgm:cxn modelId="{639EBD87-B8FC-B64B-BBBD-7BBCEEBF802D}" type="presParOf" srcId="{A5E71541-5017-FE49-AC62-44D87FCBA3C3}" destId="{5A6AC6A9-2D27-534F-AED1-F6B654AE58DA}" srcOrd="9" destOrd="0" presId="urn:microsoft.com/office/officeart/2008/layout/LinedList"/>
    <dgm:cxn modelId="{F5D3D2D2-A8A8-014E-8B68-D26C732B8270}" type="presParOf" srcId="{5A6AC6A9-2D27-534F-AED1-F6B654AE58DA}" destId="{16571A90-6146-EB4D-B2A0-DCAC63FB8FC5}" srcOrd="0" destOrd="0" presId="urn:microsoft.com/office/officeart/2008/layout/LinedList"/>
    <dgm:cxn modelId="{7D092A48-6699-3A40-B3BB-B6D8FFD8D58E}" type="presParOf" srcId="{5A6AC6A9-2D27-534F-AED1-F6B654AE58DA}" destId="{659E42C8-5384-5F46-A06F-13A6E62359A7}" srcOrd="1" destOrd="0" presId="urn:microsoft.com/office/officeart/2008/layout/LinedList"/>
    <dgm:cxn modelId="{623B5804-CF3B-7046-B637-B6EDEA875E13}" type="presParOf" srcId="{A5E71541-5017-FE49-AC62-44D87FCBA3C3}" destId="{9CEB3337-A496-784F-BD75-69AADB19F90F}" srcOrd="10" destOrd="0" presId="urn:microsoft.com/office/officeart/2008/layout/LinedList"/>
    <dgm:cxn modelId="{A017DD80-286B-D846-90E6-BC95E2F7C88F}" type="presParOf" srcId="{A5E71541-5017-FE49-AC62-44D87FCBA3C3}" destId="{0787D63F-6F09-7E4D-911F-AF7FEDEE1CE9}" srcOrd="11" destOrd="0" presId="urn:microsoft.com/office/officeart/2008/layout/LinedList"/>
    <dgm:cxn modelId="{856D4E8A-7BCD-EE44-81C3-C032B13CEF65}" type="presParOf" srcId="{0787D63F-6F09-7E4D-911F-AF7FEDEE1CE9}" destId="{3DE0A590-1C0C-484E-A808-22EF2CF80BA2}" srcOrd="0" destOrd="0" presId="urn:microsoft.com/office/officeart/2008/layout/LinedList"/>
    <dgm:cxn modelId="{4AC60497-46F5-CC4A-A063-7D6B98108FED}" type="presParOf" srcId="{0787D63F-6F09-7E4D-911F-AF7FEDEE1CE9}" destId="{912C2056-80C9-0844-A819-BD48C1732092}" srcOrd="1" destOrd="0" presId="urn:microsoft.com/office/officeart/2008/layout/LinedList"/>
    <dgm:cxn modelId="{8A38E4DF-9BE2-6A40-858A-AC3EA2B8B6C0}" type="presParOf" srcId="{A5E71541-5017-FE49-AC62-44D87FCBA3C3}" destId="{42FF9A86-F794-444B-B4D6-7C2E6E6FE6B6}" srcOrd="12" destOrd="0" presId="urn:microsoft.com/office/officeart/2008/layout/LinedList"/>
    <dgm:cxn modelId="{E883DB65-F5B5-9B4F-9F6F-0D335A3FE294}" type="presParOf" srcId="{A5E71541-5017-FE49-AC62-44D87FCBA3C3}" destId="{E7A8AA2F-63D1-4C40-BB1F-0A96D66A8E0A}" srcOrd="13" destOrd="0" presId="urn:microsoft.com/office/officeart/2008/layout/LinedList"/>
    <dgm:cxn modelId="{83ED18E1-72CC-1546-AE5F-A39743CEB772}" type="presParOf" srcId="{E7A8AA2F-63D1-4C40-BB1F-0A96D66A8E0A}" destId="{76A7413A-5522-AD41-86A2-79134547B1C8}" srcOrd="0" destOrd="0" presId="urn:microsoft.com/office/officeart/2008/layout/LinedList"/>
    <dgm:cxn modelId="{B644FF3B-1C8C-3649-B9C9-85DDCC989A70}" type="presParOf" srcId="{E7A8AA2F-63D1-4C40-BB1F-0A96D66A8E0A}" destId="{99AFD016-E93E-0345-BC5E-30C15DBA8C98}" srcOrd="1" destOrd="0" presId="urn:microsoft.com/office/officeart/2008/layout/LinedList"/>
    <dgm:cxn modelId="{535EAD7A-8782-0F4B-9A98-05C5B1F8901B}" type="presParOf" srcId="{A5E71541-5017-FE49-AC62-44D87FCBA3C3}" destId="{CDA6E4E0-107A-1D4C-928E-8E41CDC48277}" srcOrd="14" destOrd="0" presId="urn:microsoft.com/office/officeart/2008/layout/LinedList"/>
    <dgm:cxn modelId="{9670B141-9CC7-BB41-8714-21FA366CCA61}" type="presParOf" srcId="{A5E71541-5017-FE49-AC62-44D87FCBA3C3}" destId="{1E93482A-A36A-764E-A0DC-6B6C0AEE9305}" srcOrd="15" destOrd="0" presId="urn:microsoft.com/office/officeart/2008/layout/LinedList"/>
    <dgm:cxn modelId="{DC550DE0-A77E-DE4A-9CAA-5C88D2BF2AB4}" type="presParOf" srcId="{1E93482A-A36A-764E-A0DC-6B6C0AEE9305}" destId="{D52D3C5E-45EA-7542-B845-16691E9331F5}" srcOrd="0" destOrd="0" presId="urn:microsoft.com/office/officeart/2008/layout/LinedList"/>
    <dgm:cxn modelId="{67014F0C-BF03-1B4F-9915-70D261461F06}" type="presParOf" srcId="{1E93482A-A36A-764E-A0DC-6B6C0AEE9305}" destId="{405D0AFF-067E-4544-A52D-A5D19A74E6BA}"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539F49-E536-A84A-9DD3-47C9848866EE}">
      <dsp:nvSpPr>
        <dsp:cNvPr id="0" name=""/>
        <dsp:cNvSpPr/>
      </dsp:nvSpPr>
      <dsp:spPr>
        <a:xfrm>
          <a:off x="0" y="614472"/>
          <a:ext cx="2180811" cy="1308486"/>
        </a:xfrm>
        <a:prstGeom prst="rect">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GB" sz="2700" kern="1200" dirty="0"/>
            <a:t>Exams / Assessments</a:t>
          </a:r>
        </a:p>
      </dsp:txBody>
      <dsp:txXfrm>
        <a:off x="0" y="614472"/>
        <a:ext cx="2180811" cy="1308486"/>
      </dsp:txXfrm>
    </dsp:sp>
    <dsp:sp modelId="{C2FFFA5A-A42B-0D4D-B10A-C5008DF969B7}">
      <dsp:nvSpPr>
        <dsp:cNvPr id="0" name=""/>
        <dsp:cNvSpPr/>
      </dsp:nvSpPr>
      <dsp:spPr>
        <a:xfrm>
          <a:off x="2398892" y="614472"/>
          <a:ext cx="2180811" cy="1308486"/>
        </a:xfrm>
        <a:prstGeom prst="rect">
          <a:avLst/>
        </a:prstGeom>
        <a:solidFill>
          <a:schemeClr val="accent3">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GB" sz="2700" kern="1200" dirty="0"/>
            <a:t>'Catch up'</a:t>
          </a:r>
        </a:p>
      </dsp:txBody>
      <dsp:txXfrm>
        <a:off x="2398892" y="614472"/>
        <a:ext cx="2180811" cy="1308486"/>
      </dsp:txXfrm>
    </dsp:sp>
    <dsp:sp modelId="{E3D6988D-5F00-9B42-9C4E-61C66B1CA9E4}">
      <dsp:nvSpPr>
        <dsp:cNvPr id="0" name=""/>
        <dsp:cNvSpPr/>
      </dsp:nvSpPr>
      <dsp:spPr>
        <a:xfrm>
          <a:off x="4797785" y="614472"/>
          <a:ext cx="2180811" cy="1308486"/>
        </a:xfrm>
        <a:prstGeom prst="rect">
          <a:avLst/>
        </a:prstGeom>
        <a:solidFill>
          <a:schemeClr val="accent4">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GB" sz="2700" kern="1200" dirty="0"/>
            <a:t>Keeping safe</a:t>
          </a:r>
        </a:p>
      </dsp:txBody>
      <dsp:txXfrm>
        <a:off x="4797785" y="614472"/>
        <a:ext cx="2180811" cy="1308486"/>
      </dsp:txXfrm>
    </dsp:sp>
    <dsp:sp modelId="{00E02CFA-DA90-E340-97C7-33938F4A76FE}">
      <dsp:nvSpPr>
        <dsp:cNvPr id="0" name=""/>
        <dsp:cNvSpPr/>
      </dsp:nvSpPr>
      <dsp:spPr>
        <a:xfrm>
          <a:off x="0" y="2141040"/>
          <a:ext cx="2180811" cy="1308486"/>
        </a:xfrm>
        <a:prstGeom prst="rect">
          <a:avLst/>
        </a:prstGeom>
        <a:solidFill>
          <a:schemeClr val="accent5">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GB" sz="2700" kern="1200" dirty="0"/>
            <a:t>Too many people</a:t>
          </a:r>
        </a:p>
      </dsp:txBody>
      <dsp:txXfrm>
        <a:off x="0" y="2141040"/>
        <a:ext cx="2180811" cy="1308486"/>
      </dsp:txXfrm>
    </dsp:sp>
    <dsp:sp modelId="{3FAC355F-C429-7847-B808-840D680222BB}">
      <dsp:nvSpPr>
        <dsp:cNvPr id="0" name=""/>
        <dsp:cNvSpPr/>
      </dsp:nvSpPr>
      <dsp:spPr>
        <a:xfrm>
          <a:off x="2398892" y="2141040"/>
          <a:ext cx="2180811" cy="1308486"/>
        </a:xfrm>
        <a:prstGeom prst="rect">
          <a:avLst/>
        </a:prstGeom>
        <a:solidFill>
          <a:schemeClr val="accent6">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GB" sz="2700" kern="1200" dirty="0"/>
            <a:t>Nervous about seeing everyone</a:t>
          </a:r>
        </a:p>
      </dsp:txBody>
      <dsp:txXfrm>
        <a:off x="2398892" y="2141040"/>
        <a:ext cx="2180811" cy="1308486"/>
      </dsp:txXfrm>
    </dsp:sp>
    <dsp:sp modelId="{2CBA31F3-E6F1-1F48-9C22-55947FC13490}">
      <dsp:nvSpPr>
        <dsp:cNvPr id="0" name=""/>
        <dsp:cNvSpPr/>
      </dsp:nvSpPr>
      <dsp:spPr>
        <a:xfrm>
          <a:off x="4797785" y="2141040"/>
          <a:ext cx="2180811" cy="1308486"/>
        </a:xfrm>
        <a:prstGeom prst="rect">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GB" sz="2700" kern="1200" dirty="0"/>
            <a:t>Wearing a mask all day</a:t>
          </a:r>
        </a:p>
      </dsp:txBody>
      <dsp:txXfrm>
        <a:off x="4797785" y="2141040"/>
        <a:ext cx="2180811" cy="130848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C43FE4-8D69-47F7-BBBF-E476CEBEA5C9}">
      <dsp:nvSpPr>
        <dsp:cNvPr id="0" name=""/>
        <dsp:cNvSpPr/>
      </dsp:nvSpPr>
      <dsp:spPr>
        <a:xfrm>
          <a:off x="0" y="2181"/>
          <a:ext cx="5736750" cy="90726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C8BE45F-FEB6-4921-ABBC-285CC8170086}">
      <dsp:nvSpPr>
        <dsp:cNvPr id="0" name=""/>
        <dsp:cNvSpPr/>
      </dsp:nvSpPr>
      <dsp:spPr>
        <a:xfrm>
          <a:off x="274448" y="206316"/>
          <a:ext cx="498996" cy="49899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36740E2B-9E61-4AEF-8CC4-A2891584684D}">
      <dsp:nvSpPr>
        <dsp:cNvPr id="0" name=""/>
        <dsp:cNvSpPr/>
      </dsp:nvSpPr>
      <dsp:spPr>
        <a:xfrm>
          <a:off x="1047892" y="2181"/>
          <a:ext cx="4579702" cy="11057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7023" tIns="117023" rIns="117023" bIns="117023" numCol="1" spcCol="1270" anchor="ctr" anchorCtr="0">
          <a:noAutofit/>
        </a:bodyPr>
        <a:lstStyle/>
        <a:p>
          <a:pPr marL="0" lvl="0" indent="0" algn="l" defTabSz="622300">
            <a:lnSpc>
              <a:spcPct val="100000"/>
            </a:lnSpc>
            <a:spcBef>
              <a:spcPct val="0"/>
            </a:spcBef>
            <a:spcAft>
              <a:spcPct val="35000"/>
            </a:spcAft>
            <a:buNone/>
          </a:pPr>
          <a:r>
            <a:rPr lang="en-GB" sz="1400" kern="1200"/>
            <a:t>Routines promote healthy habits</a:t>
          </a:r>
          <a:r>
            <a:rPr lang="en-GB" sz="1400" kern="1200">
              <a:latin typeface="Calibri Light" panose="020F0302020204030204"/>
            </a:rPr>
            <a:t>.</a:t>
          </a:r>
          <a:endParaRPr lang="en-US" sz="1400" kern="1200"/>
        </a:p>
      </dsp:txBody>
      <dsp:txXfrm>
        <a:off x="1047892" y="2181"/>
        <a:ext cx="4579702" cy="1105730"/>
      </dsp:txXfrm>
    </dsp:sp>
    <dsp:sp modelId="{C500EEC1-DBAE-48EA-A0CB-42AFDAEF806E}">
      <dsp:nvSpPr>
        <dsp:cNvPr id="0" name=""/>
        <dsp:cNvSpPr/>
      </dsp:nvSpPr>
      <dsp:spPr>
        <a:xfrm>
          <a:off x="0" y="1384345"/>
          <a:ext cx="5736750" cy="90726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6ECA1E6-7B65-4997-8B6F-5620DF9441CF}">
      <dsp:nvSpPr>
        <dsp:cNvPr id="0" name=""/>
        <dsp:cNvSpPr/>
      </dsp:nvSpPr>
      <dsp:spPr>
        <a:xfrm>
          <a:off x="274448" y="1588479"/>
          <a:ext cx="498996" cy="49899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F6F13CB8-D6FD-4FEB-A944-639E60CD59B4}">
      <dsp:nvSpPr>
        <dsp:cNvPr id="0" name=""/>
        <dsp:cNvSpPr/>
      </dsp:nvSpPr>
      <dsp:spPr>
        <a:xfrm>
          <a:off x="1047892" y="1384345"/>
          <a:ext cx="4579702" cy="11057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7023" tIns="117023" rIns="117023" bIns="117023" numCol="1" spcCol="1270" anchor="ctr" anchorCtr="0">
          <a:noAutofit/>
        </a:bodyPr>
        <a:lstStyle/>
        <a:p>
          <a:pPr marL="0" lvl="0" indent="0" algn="l" defTabSz="622300">
            <a:lnSpc>
              <a:spcPct val="100000"/>
            </a:lnSpc>
            <a:spcBef>
              <a:spcPct val="0"/>
            </a:spcBef>
            <a:spcAft>
              <a:spcPct val="35000"/>
            </a:spcAft>
            <a:buNone/>
          </a:pPr>
          <a:r>
            <a:rPr lang="en-GB" sz="1400" kern="1200"/>
            <a:t>For people with busy schedules, daily plans can promote healthy lifestyle habits. Simple changes like packing your bag the evening before school or packing a more balanced diet</a:t>
          </a:r>
          <a:r>
            <a:rPr lang="en-GB" sz="1400" kern="1200">
              <a:latin typeface="Calibri Light" panose="020F0302020204030204"/>
            </a:rPr>
            <a:t> will help you feel more organised.</a:t>
          </a:r>
          <a:endParaRPr lang="en-US" sz="1400" kern="1200"/>
        </a:p>
      </dsp:txBody>
      <dsp:txXfrm>
        <a:off x="1047892" y="1384345"/>
        <a:ext cx="4579702" cy="1105730"/>
      </dsp:txXfrm>
    </dsp:sp>
    <dsp:sp modelId="{69F4D3A5-1133-4170-A273-4393653E01D3}">
      <dsp:nvSpPr>
        <dsp:cNvPr id="0" name=""/>
        <dsp:cNvSpPr/>
      </dsp:nvSpPr>
      <dsp:spPr>
        <a:xfrm>
          <a:off x="0" y="2766508"/>
          <a:ext cx="5736750" cy="90726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0D2B588-79AA-47D8-AF90-D314A3B37787}">
      <dsp:nvSpPr>
        <dsp:cNvPr id="0" name=""/>
        <dsp:cNvSpPr/>
      </dsp:nvSpPr>
      <dsp:spPr>
        <a:xfrm>
          <a:off x="274448" y="2970643"/>
          <a:ext cx="498996" cy="49899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490B48E3-CEBE-4C61-878F-10E754EF9694}">
      <dsp:nvSpPr>
        <dsp:cNvPr id="0" name=""/>
        <dsp:cNvSpPr/>
      </dsp:nvSpPr>
      <dsp:spPr>
        <a:xfrm>
          <a:off x="1047892" y="2766508"/>
          <a:ext cx="4579702" cy="11057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7023" tIns="117023" rIns="117023" bIns="117023" numCol="1" spcCol="1270" anchor="ctr" anchorCtr="0">
          <a:noAutofit/>
        </a:bodyPr>
        <a:lstStyle/>
        <a:p>
          <a:pPr marL="0" lvl="0" indent="0" algn="l" defTabSz="622300">
            <a:lnSpc>
              <a:spcPct val="100000"/>
            </a:lnSpc>
            <a:spcBef>
              <a:spcPct val="0"/>
            </a:spcBef>
            <a:spcAft>
              <a:spcPct val="35000"/>
            </a:spcAft>
            <a:buNone/>
          </a:pPr>
          <a:r>
            <a:rPr lang="en-GB" sz="1400" kern="1200"/>
            <a:t>Set aside time to focus on your physical health</a:t>
          </a:r>
          <a:r>
            <a:rPr lang="en-GB" sz="1400" kern="1200">
              <a:latin typeface="Calibri Light" panose="020F0302020204030204"/>
            </a:rPr>
            <a:t>.</a:t>
          </a:r>
          <a:endParaRPr lang="en-US" sz="1400" kern="1200"/>
        </a:p>
      </dsp:txBody>
      <dsp:txXfrm>
        <a:off x="1047892" y="2766508"/>
        <a:ext cx="4579702" cy="1105730"/>
      </dsp:txXfrm>
    </dsp:sp>
    <dsp:sp modelId="{D0353CAF-CD52-40D2-B21F-EB3B3FD2CE74}">
      <dsp:nvSpPr>
        <dsp:cNvPr id="0" name=""/>
        <dsp:cNvSpPr/>
      </dsp:nvSpPr>
      <dsp:spPr>
        <a:xfrm>
          <a:off x="0" y="4148671"/>
          <a:ext cx="5736750" cy="90726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CE3FFFF-556A-4A4B-8AAC-E69FA995F822}">
      <dsp:nvSpPr>
        <dsp:cNvPr id="0" name=""/>
        <dsp:cNvSpPr/>
      </dsp:nvSpPr>
      <dsp:spPr>
        <a:xfrm>
          <a:off x="274448" y="4352806"/>
          <a:ext cx="498996" cy="498996"/>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3B4C3CBF-AF6A-45B4-BE32-F2484EC0447B}">
      <dsp:nvSpPr>
        <dsp:cNvPr id="0" name=""/>
        <dsp:cNvSpPr/>
      </dsp:nvSpPr>
      <dsp:spPr>
        <a:xfrm>
          <a:off x="1047892" y="4148671"/>
          <a:ext cx="4579702" cy="11057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7023" tIns="117023" rIns="117023" bIns="117023" numCol="1" spcCol="1270" anchor="ctr" anchorCtr="0">
          <a:noAutofit/>
        </a:bodyPr>
        <a:lstStyle/>
        <a:p>
          <a:pPr marL="0" lvl="0" indent="0" algn="l" defTabSz="622300">
            <a:lnSpc>
              <a:spcPct val="100000"/>
            </a:lnSpc>
            <a:spcBef>
              <a:spcPct val="0"/>
            </a:spcBef>
            <a:spcAft>
              <a:spcPct val="35000"/>
            </a:spcAft>
            <a:buNone/>
          </a:pPr>
          <a:r>
            <a:rPr lang="en-US" sz="1400" kern="1200"/>
            <a:t>Reduce time on social media</a:t>
          </a:r>
          <a:r>
            <a:rPr lang="en-US" sz="1400" kern="1200">
              <a:latin typeface="Calibri Light" panose="020F0302020204030204"/>
            </a:rPr>
            <a:t>.</a:t>
          </a:r>
          <a:endParaRPr lang="en-US" sz="1400" kern="1200" dirty="0"/>
        </a:p>
      </dsp:txBody>
      <dsp:txXfrm>
        <a:off x="1047892" y="4148671"/>
        <a:ext cx="4579702" cy="110573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DFFFEF-2561-AB45-8E19-6BAC364F5499}">
      <dsp:nvSpPr>
        <dsp:cNvPr id="0" name=""/>
        <dsp:cNvSpPr/>
      </dsp:nvSpPr>
      <dsp:spPr>
        <a:xfrm>
          <a:off x="0" y="84341"/>
          <a:ext cx="4730962" cy="695144"/>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US" sz="1300" kern="1200"/>
            <a:t>It is important to get a good night’s sleep.</a:t>
          </a:r>
          <a:endParaRPr lang="en-GB" sz="1300" kern="1200"/>
        </a:p>
      </dsp:txBody>
      <dsp:txXfrm>
        <a:off x="33934" y="118275"/>
        <a:ext cx="4663094" cy="627276"/>
      </dsp:txXfrm>
    </dsp:sp>
    <dsp:sp modelId="{7341E1E9-F3D9-3F44-83DF-671FCA473DAE}">
      <dsp:nvSpPr>
        <dsp:cNvPr id="0" name=""/>
        <dsp:cNvSpPr/>
      </dsp:nvSpPr>
      <dsp:spPr>
        <a:xfrm>
          <a:off x="0" y="816926"/>
          <a:ext cx="4730962" cy="695144"/>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GB" sz="1300" kern="1200"/>
            <a:t>Few people manage to stick to strict bedtime routines. </a:t>
          </a:r>
        </a:p>
      </dsp:txBody>
      <dsp:txXfrm>
        <a:off x="33934" y="850860"/>
        <a:ext cx="4663094" cy="627276"/>
      </dsp:txXfrm>
    </dsp:sp>
    <dsp:sp modelId="{75427F14-F44C-9446-94B9-066A6BB60FA3}">
      <dsp:nvSpPr>
        <dsp:cNvPr id="0" name=""/>
        <dsp:cNvSpPr/>
      </dsp:nvSpPr>
      <dsp:spPr>
        <a:xfrm>
          <a:off x="0" y="1549510"/>
          <a:ext cx="4730962" cy="695144"/>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GB" sz="1300" b="1" kern="1200"/>
            <a:t>Sleep at regular times -</a:t>
          </a:r>
          <a:r>
            <a:rPr lang="en-GB" sz="1300" kern="1200"/>
            <a:t> This programmes the brain and internal body clock to get used to a set routine.</a:t>
          </a:r>
        </a:p>
      </dsp:txBody>
      <dsp:txXfrm>
        <a:off x="33934" y="1583444"/>
        <a:ext cx="4663094" cy="627276"/>
      </dsp:txXfrm>
    </dsp:sp>
    <dsp:sp modelId="{21649C98-8F90-5D4A-81CC-0B1689BC2448}">
      <dsp:nvSpPr>
        <dsp:cNvPr id="0" name=""/>
        <dsp:cNvSpPr/>
      </dsp:nvSpPr>
      <dsp:spPr>
        <a:xfrm>
          <a:off x="0" y="2282095"/>
          <a:ext cx="4730962" cy="695144"/>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GB" sz="1300" kern="1200"/>
            <a:t>Most adults need between 6 and 9 hours of sleep every night. By working out what time you need to wake up, you can set a regular bedtime schedule.</a:t>
          </a:r>
        </a:p>
      </dsp:txBody>
      <dsp:txXfrm>
        <a:off x="33934" y="2316029"/>
        <a:ext cx="4663094" cy="627276"/>
      </dsp:txXfrm>
    </dsp:sp>
    <dsp:sp modelId="{4AC6FECC-FA7E-ED4E-9EAA-FB39FD48DE88}">
      <dsp:nvSpPr>
        <dsp:cNvPr id="0" name=""/>
        <dsp:cNvSpPr/>
      </dsp:nvSpPr>
      <dsp:spPr>
        <a:xfrm>
          <a:off x="0" y="3014679"/>
          <a:ext cx="4730962" cy="695144"/>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GB" sz="1300" kern="1200"/>
            <a:t>It is also important to try and wake up at the same time every day. </a:t>
          </a:r>
        </a:p>
      </dsp:txBody>
      <dsp:txXfrm>
        <a:off x="33934" y="3048613"/>
        <a:ext cx="4663094" cy="62727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6DBA8A-D285-5042-BDE3-3960302BEEE1}">
      <dsp:nvSpPr>
        <dsp:cNvPr id="0" name=""/>
        <dsp:cNvSpPr/>
      </dsp:nvSpPr>
      <dsp:spPr>
        <a:xfrm>
          <a:off x="0" y="0"/>
          <a:ext cx="5175384" cy="0"/>
        </a:xfrm>
        <a:prstGeom prst="line">
          <a:avLst/>
        </a:prstGeom>
        <a:solidFill>
          <a:schemeClr val="accent2">
            <a:hueOff val="0"/>
            <a:satOff val="0"/>
            <a:lumOff val="0"/>
            <a:alphaOff val="0"/>
          </a:schemeClr>
        </a:solidFill>
        <a:ln w="19050"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FA708EE-6E3F-5241-A33E-1497351AA6E8}">
      <dsp:nvSpPr>
        <dsp:cNvPr id="0" name=""/>
        <dsp:cNvSpPr/>
      </dsp:nvSpPr>
      <dsp:spPr>
        <a:xfrm>
          <a:off x="0" y="0"/>
          <a:ext cx="5175384" cy="5190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GB" sz="2400" kern="1200" dirty="0"/>
            <a:t>Family</a:t>
          </a:r>
        </a:p>
      </dsp:txBody>
      <dsp:txXfrm>
        <a:off x="0" y="0"/>
        <a:ext cx="5175384" cy="519013"/>
      </dsp:txXfrm>
    </dsp:sp>
    <dsp:sp modelId="{F88AA627-21D8-164F-AA6F-E1FE2DA7B1DF}">
      <dsp:nvSpPr>
        <dsp:cNvPr id="0" name=""/>
        <dsp:cNvSpPr/>
      </dsp:nvSpPr>
      <dsp:spPr>
        <a:xfrm>
          <a:off x="0" y="519013"/>
          <a:ext cx="5175384" cy="0"/>
        </a:xfrm>
        <a:prstGeom prst="line">
          <a:avLst/>
        </a:prstGeom>
        <a:solidFill>
          <a:schemeClr val="accent2">
            <a:hueOff val="-423469"/>
            <a:satOff val="2029"/>
            <a:lumOff val="1877"/>
            <a:alphaOff val="0"/>
          </a:schemeClr>
        </a:solidFill>
        <a:ln w="19050" cap="rnd" cmpd="sng" algn="ctr">
          <a:solidFill>
            <a:schemeClr val="accent2">
              <a:hueOff val="-423469"/>
              <a:satOff val="2029"/>
              <a:lumOff val="1877"/>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7544FBA-128C-E142-B0FF-FB7DDB858FF6}">
      <dsp:nvSpPr>
        <dsp:cNvPr id="0" name=""/>
        <dsp:cNvSpPr/>
      </dsp:nvSpPr>
      <dsp:spPr>
        <a:xfrm>
          <a:off x="0" y="519013"/>
          <a:ext cx="5175384" cy="5190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GB" sz="2400" kern="1200" dirty="0">
              <a:latin typeface="+mn-lt"/>
            </a:rPr>
            <a:t>Friends</a:t>
          </a:r>
        </a:p>
      </dsp:txBody>
      <dsp:txXfrm>
        <a:off x="0" y="519013"/>
        <a:ext cx="5175384" cy="519013"/>
      </dsp:txXfrm>
    </dsp:sp>
    <dsp:sp modelId="{4A4861CF-0D2E-A54B-A37D-8E57EFFE527E}">
      <dsp:nvSpPr>
        <dsp:cNvPr id="0" name=""/>
        <dsp:cNvSpPr/>
      </dsp:nvSpPr>
      <dsp:spPr>
        <a:xfrm>
          <a:off x="0" y="1038026"/>
          <a:ext cx="5175384" cy="0"/>
        </a:xfrm>
        <a:prstGeom prst="line">
          <a:avLst/>
        </a:prstGeom>
        <a:solidFill>
          <a:schemeClr val="accent2">
            <a:hueOff val="-846939"/>
            <a:satOff val="4057"/>
            <a:lumOff val="3753"/>
            <a:alphaOff val="0"/>
          </a:schemeClr>
        </a:solidFill>
        <a:ln w="19050" cap="rnd" cmpd="sng" algn="ctr">
          <a:solidFill>
            <a:schemeClr val="accent2">
              <a:hueOff val="-846939"/>
              <a:satOff val="4057"/>
              <a:lumOff val="3753"/>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DEEAFB6-8CAF-7246-B6E3-77606B29EBFB}">
      <dsp:nvSpPr>
        <dsp:cNvPr id="0" name=""/>
        <dsp:cNvSpPr/>
      </dsp:nvSpPr>
      <dsp:spPr>
        <a:xfrm>
          <a:off x="0" y="1038026"/>
          <a:ext cx="5175384" cy="5190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GB" sz="2400" kern="1200" dirty="0"/>
            <a:t>School Staff</a:t>
          </a:r>
        </a:p>
      </dsp:txBody>
      <dsp:txXfrm>
        <a:off x="0" y="1038026"/>
        <a:ext cx="5175384" cy="519013"/>
      </dsp:txXfrm>
    </dsp:sp>
    <dsp:sp modelId="{C0575F69-4382-284B-8F65-AF79C252BE6E}">
      <dsp:nvSpPr>
        <dsp:cNvPr id="0" name=""/>
        <dsp:cNvSpPr/>
      </dsp:nvSpPr>
      <dsp:spPr>
        <a:xfrm>
          <a:off x="0" y="1557039"/>
          <a:ext cx="5175384" cy="0"/>
        </a:xfrm>
        <a:prstGeom prst="line">
          <a:avLst/>
        </a:prstGeom>
        <a:solidFill>
          <a:schemeClr val="accent2">
            <a:hueOff val="-1270408"/>
            <a:satOff val="6086"/>
            <a:lumOff val="5630"/>
            <a:alphaOff val="0"/>
          </a:schemeClr>
        </a:solidFill>
        <a:ln w="19050" cap="rnd" cmpd="sng" algn="ctr">
          <a:solidFill>
            <a:schemeClr val="accent2">
              <a:hueOff val="-1270408"/>
              <a:satOff val="6086"/>
              <a:lumOff val="563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DF6EBE9-5AE3-4A4B-B309-447FEC8634C3}">
      <dsp:nvSpPr>
        <dsp:cNvPr id="0" name=""/>
        <dsp:cNvSpPr/>
      </dsp:nvSpPr>
      <dsp:spPr>
        <a:xfrm>
          <a:off x="0" y="1557039"/>
          <a:ext cx="5175384" cy="5190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GB" sz="2400" kern="1200" dirty="0"/>
            <a:t>Child Line</a:t>
          </a:r>
        </a:p>
      </dsp:txBody>
      <dsp:txXfrm>
        <a:off x="0" y="1557039"/>
        <a:ext cx="5175384" cy="519013"/>
      </dsp:txXfrm>
    </dsp:sp>
    <dsp:sp modelId="{3BEC07D1-863F-4A4F-BA46-00AEB25E5AB5}">
      <dsp:nvSpPr>
        <dsp:cNvPr id="0" name=""/>
        <dsp:cNvSpPr/>
      </dsp:nvSpPr>
      <dsp:spPr>
        <a:xfrm>
          <a:off x="0" y="2076053"/>
          <a:ext cx="5175384" cy="0"/>
        </a:xfrm>
        <a:prstGeom prst="line">
          <a:avLst/>
        </a:prstGeom>
        <a:solidFill>
          <a:schemeClr val="accent2">
            <a:hueOff val="-1693878"/>
            <a:satOff val="8114"/>
            <a:lumOff val="7507"/>
            <a:alphaOff val="0"/>
          </a:schemeClr>
        </a:solidFill>
        <a:ln w="19050" cap="rnd" cmpd="sng" algn="ctr">
          <a:solidFill>
            <a:schemeClr val="accent2">
              <a:hueOff val="-1693878"/>
              <a:satOff val="8114"/>
              <a:lumOff val="7507"/>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6571A90-6146-EB4D-B2A0-DCAC63FB8FC5}">
      <dsp:nvSpPr>
        <dsp:cNvPr id="0" name=""/>
        <dsp:cNvSpPr/>
      </dsp:nvSpPr>
      <dsp:spPr>
        <a:xfrm>
          <a:off x="0" y="2076053"/>
          <a:ext cx="5175384" cy="5190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GB" sz="2400" kern="1200" dirty="0" err="1"/>
            <a:t>Familyworks</a:t>
          </a:r>
          <a:r>
            <a:rPr lang="en-GB" sz="2400" kern="1200" dirty="0"/>
            <a:t> Counselling</a:t>
          </a:r>
        </a:p>
      </dsp:txBody>
      <dsp:txXfrm>
        <a:off x="0" y="2076053"/>
        <a:ext cx="5175384" cy="519013"/>
      </dsp:txXfrm>
    </dsp:sp>
    <dsp:sp modelId="{9CEB3337-A496-784F-BD75-69AADB19F90F}">
      <dsp:nvSpPr>
        <dsp:cNvPr id="0" name=""/>
        <dsp:cNvSpPr/>
      </dsp:nvSpPr>
      <dsp:spPr>
        <a:xfrm>
          <a:off x="0" y="2595066"/>
          <a:ext cx="5175384" cy="0"/>
        </a:xfrm>
        <a:prstGeom prst="line">
          <a:avLst/>
        </a:prstGeom>
        <a:solidFill>
          <a:schemeClr val="accent2">
            <a:hueOff val="-2117347"/>
            <a:satOff val="10143"/>
            <a:lumOff val="9384"/>
            <a:alphaOff val="0"/>
          </a:schemeClr>
        </a:solidFill>
        <a:ln w="19050" cap="rnd" cmpd="sng" algn="ctr">
          <a:solidFill>
            <a:schemeClr val="accent2">
              <a:hueOff val="-2117347"/>
              <a:satOff val="10143"/>
              <a:lumOff val="9384"/>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DE0A590-1C0C-484E-A808-22EF2CF80BA2}">
      <dsp:nvSpPr>
        <dsp:cNvPr id="0" name=""/>
        <dsp:cNvSpPr/>
      </dsp:nvSpPr>
      <dsp:spPr>
        <a:xfrm>
          <a:off x="0" y="2595066"/>
          <a:ext cx="5175384" cy="5190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GB" sz="2400" kern="1200" dirty="0"/>
            <a:t>Useful </a:t>
          </a:r>
          <a:r>
            <a:rPr lang="en-GB" sz="2400" kern="1200" dirty="0">
              <a:latin typeface="+mn-lt"/>
            </a:rPr>
            <a:t>Apps (I.e. CALM)</a:t>
          </a:r>
        </a:p>
      </dsp:txBody>
      <dsp:txXfrm>
        <a:off x="0" y="2595066"/>
        <a:ext cx="5175384" cy="519013"/>
      </dsp:txXfrm>
    </dsp:sp>
    <dsp:sp modelId="{42FF9A86-F794-444B-B4D6-7C2E6E6FE6B6}">
      <dsp:nvSpPr>
        <dsp:cNvPr id="0" name=""/>
        <dsp:cNvSpPr/>
      </dsp:nvSpPr>
      <dsp:spPr>
        <a:xfrm>
          <a:off x="0" y="3114079"/>
          <a:ext cx="5175384" cy="0"/>
        </a:xfrm>
        <a:prstGeom prst="line">
          <a:avLst/>
        </a:prstGeom>
        <a:solidFill>
          <a:schemeClr val="accent2">
            <a:hueOff val="-2540817"/>
            <a:satOff val="12171"/>
            <a:lumOff val="11260"/>
            <a:alphaOff val="0"/>
          </a:schemeClr>
        </a:solidFill>
        <a:ln w="19050" cap="rnd" cmpd="sng" algn="ctr">
          <a:solidFill>
            <a:schemeClr val="accent2">
              <a:hueOff val="-2540817"/>
              <a:satOff val="12171"/>
              <a:lumOff val="1126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6A7413A-5522-AD41-86A2-79134547B1C8}">
      <dsp:nvSpPr>
        <dsp:cNvPr id="0" name=""/>
        <dsp:cNvSpPr/>
      </dsp:nvSpPr>
      <dsp:spPr>
        <a:xfrm>
          <a:off x="0" y="3114079"/>
          <a:ext cx="5175384" cy="5190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GB" sz="2400" kern="1200" dirty="0"/>
            <a:t>Text A Nurse service</a:t>
          </a:r>
        </a:p>
      </dsp:txBody>
      <dsp:txXfrm>
        <a:off x="0" y="3114079"/>
        <a:ext cx="5175384" cy="519013"/>
      </dsp:txXfrm>
    </dsp:sp>
    <dsp:sp modelId="{CDA6E4E0-107A-1D4C-928E-8E41CDC48277}">
      <dsp:nvSpPr>
        <dsp:cNvPr id="0" name=""/>
        <dsp:cNvSpPr/>
      </dsp:nvSpPr>
      <dsp:spPr>
        <a:xfrm>
          <a:off x="0" y="3633092"/>
          <a:ext cx="5175384" cy="0"/>
        </a:xfrm>
        <a:prstGeom prst="line">
          <a:avLst/>
        </a:prstGeom>
        <a:solidFill>
          <a:schemeClr val="accent2">
            <a:hueOff val="-2964286"/>
            <a:satOff val="14200"/>
            <a:lumOff val="13137"/>
            <a:alphaOff val="0"/>
          </a:schemeClr>
        </a:solidFill>
        <a:ln w="19050" cap="rnd" cmpd="sng" algn="ctr">
          <a:solidFill>
            <a:schemeClr val="accent2">
              <a:hueOff val="-2964286"/>
              <a:satOff val="14200"/>
              <a:lumOff val="13137"/>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52D3C5E-45EA-7542-B845-16691E9331F5}">
      <dsp:nvSpPr>
        <dsp:cNvPr id="0" name=""/>
        <dsp:cNvSpPr/>
      </dsp:nvSpPr>
      <dsp:spPr>
        <a:xfrm>
          <a:off x="0" y="3633092"/>
          <a:ext cx="5175384" cy="5190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endParaRPr lang="en-GB" sz="2400" kern="1200" dirty="0"/>
        </a:p>
      </dsp:txBody>
      <dsp:txXfrm>
        <a:off x="0" y="3633092"/>
        <a:ext cx="5175384" cy="519013"/>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ED3168D-BC37-4697-843B-205851A2A213}" type="datetimeFigureOut">
              <a:rPr lang="en-GB" smtClean="0"/>
              <a:t>30/03/2021</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FB32DC-2F0F-4A4B-B3B0-733E82BAA990}" type="slidenum">
              <a:rPr lang="en-GB" smtClean="0"/>
              <a:t>‹#›</a:t>
            </a:fld>
            <a:endParaRPr lang="en-GB"/>
          </a:p>
        </p:txBody>
      </p:sp>
    </p:spTree>
    <p:extLst>
      <p:ext uri="{BB962C8B-B14F-4D97-AF65-F5344CB8AC3E}">
        <p14:creationId xmlns:p14="http://schemas.microsoft.com/office/powerpoint/2010/main" val="10091401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60262F-29ED-3C45-9CE1-795DB8F1BBE9}" type="slidenum">
              <a:rPr lang="en-US" smtClean="0"/>
              <a:t>11</a:t>
            </a:fld>
            <a:endParaRPr lang="en-US"/>
          </a:p>
        </p:txBody>
      </p:sp>
    </p:spTree>
    <p:extLst>
      <p:ext uri="{BB962C8B-B14F-4D97-AF65-F5344CB8AC3E}">
        <p14:creationId xmlns:p14="http://schemas.microsoft.com/office/powerpoint/2010/main" val="24155815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8466" y="-8468"/>
            <a:ext cx="9169804" cy="6874935"/>
            <a:chOff x="-8466" y="-8468"/>
            <a:chExt cx="9169804" cy="6874935"/>
          </a:xfrm>
        </p:grpSpPr>
        <p:cxnSp>
          <p:nvCxnSpPr>
            <p:cNvPr id="17" name="Straight Connector 16"/>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9" name="Freeform 18"/>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19"/>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Freeform 20"/>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21"/>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Freeform 22"/>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Freeform 23"/>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Freeform 24"/>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Freeform 27"/>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595" y="2404534"/>
            <a:ext cx="5826719"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130595" y="4050834"/>
            <a:ext cx="5826719"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2E6010D-E9E8-4398-BF86-C6AD0644D8C3}" type="datetimeFigureOut">
              <a:rPr lang="en-GB" smtClean="0"/>
              <a:pPr/>
              <a:t>30/03/2021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71903E3-D1AF-428F-9E70-75ECCE9C3EF1}" type="slidenum">
              <a:rPr lang="en-GB" smtClean="0"/>
              <a:pPr/>
              <a:t>‹#›</a:t>
            </a:fld>
            <a:endParaRPr lang="en-GB"/>
          </a:p>
        </p:txBody>
      </p:sp>
    </p:spTree>
    <p:extLst>
      <p:ext uri="{BB962C8B-B14F-4D97-AF65-F5344CB8AC3E}">
        <p14:creationId xmlns:p14="http://schemas.microsoft.com/office/powerpoint/2010/main" val="3859859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09600" y="4470400"/>
            <a:ext cx="6347714"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2E6010D-E9E8-4398-BF86-C6AD0644D8C3}" type="datetimeFigureOut">
              <a:rPr lang="en-GB" smtClean="0"/>
              <a:pPr/>
              <a:t>30/03/2021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71903E3-D1AF-428F-9E70-75ECCE9C3EF1}" type="slidenum">
              <a:rPr lang="en-GB" smtClean="0"/>
              <a:pPr/>
              <a:t>‹#›</a:t>
            </a:fld>
            <a:endParaRPr lang="en-GB"/>
          </a:p>
        </p:txBody>
      </p:sp>
    </p:spTree>
    <p:extLst>
      <p:ext uri="{BB962C8B-B14F-4D97-AF65-F5344CB8AC3E}">
        <p14:creationId xmlns:p14="http://schemas.microsoft.com/office/powerpoint/2010/main" val="30095968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101074" y="3632200"/>
            <a:ext cx="541980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09598" y="4470400"/>
            <a:ext cx="6347715"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2E6010D-E9E8-4398-BF86-C6AD0644D8C3}" type="datetimeFigureOut">
              <a:rPr lang="en-GB" smtClean="0"/>
              <a:pPr/>
              <a:t>30/03/2021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71903E3-D1AF-428F-9E70-75ECCE9C3EF1}" type="slidenum">
              <a:rPr lang="en-GB" smtClean="0"/>
              <a:pPr/>
              <a:t>‹#›</a:t>
            </a:fld>
            <a:endParaRPr lang="en-GB"/>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1373136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09598" y="1931988"/>
            <a:ext cx="6347715"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2E6010D-E9E8-4398-BF86-C6AD0644D8C3}" type="datetimeFigureOut">
              <a:rPr lang="en-GB" smtClean="0"/>
              <a:pPr/>
              <a:t>30/03/2021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71903E3-D1AF-428F-9E70-75ECCE9C3EF1}" type="slidenum">
              <a:rPr lang="en-GB" smtClean="0"/>
              <a:pPr/>
              <a:t>‹#›</a:t>
            </a:fld>
            <a:endParaRPr lang="en-GB"/>
          </a:p>
        </p:txBody>
      </p:sp>
    </p:spTree>
    <p:extLst>
      <p:ext uri="{BB962C8B-B14F-4D97-AF65-F5344CB8AC3E}">
        <p14:creationId xmlns:p14="http://schemas.microsoft.com/office/powerpoint/2010/main" val="26735616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2E6010D-E9E8-4398-BF86-C6AD0644D8C3}" type="datetimeFigureOut">
              <a:rPr lang="en-GB" smtClean="0"/>
              <a:pPr/>
              <a:t>30/03/2021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71903E3-D1AF-428F-9E70-75ECCE9C3EF1}" type="slidenum">
              <a:rPr lang="en-GB" smtClean="0"/>
              <a:pPr/>
              <a:t>‹#›</a:t>
            </a:fld>
            <a:endParaRPr lang="en-GB"/>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4778099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15848" y="609600"/>
            <a:ext cx="6341465"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2E6010D-E9E8-4398-BF86-C6AD0644D8C3}" type="datetimeFigureOut">
              <a:rPr lang="en-GB" smtClean="0"/>
              <a:pPr/>
              <a:t>30/03/2021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71903E3-D1AF-428F-9E70-75ECCE9C3EF1}" type="slidenum">
              <a:rPr lang="en-GB" smtClean="0"/>
              <a:pPr/>
              <a:t>‹#›</a:t>
            </a:fld>
            <a:endParaRPr lang="en-GB"/>
          </a:p>
        </p:txBody>
      </p:sp>
    </p:spTree>
    <p:extLst>
      <p:ext uri="{BB962C8B-B14F-4D97-AF65-F5344CB8AC3E}">
        <p14:creationId xmlns:p14="http://schemas.microsoft.com/office/powerpoint/2010/main" val="16060056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2E6010D-E9E8-4398-BF86-C6AD0644D8C3}" type="datetimeFigureOut">
              <a:rPr lang="en-GB" smtClean="0"/>
              <a:pPr/>
              <a:t>30/03/2021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71903E3-D1AF-428F-9E70-75ECCE9C3EF1}" type="slidenum">
              <a:rPr lang="en-GB" smtClean="0"/>
              <a:pPr/>
              <a:t>‹#›</a:t>
            </a:fld>
            <a:endParaRPr lang="en-GB"/>
          </a:p>
        </p:txBody>
      </p:sp>
    </p:spTree>
    <p:extLst>
      <p:ext uri="{BB962C8B-B14F-4D97-AF65-F5344CB8AC3E}">
        <p14:creationId xmlns:p14="http://schemas.microsoft.com/office/powerpoint/2010/main" val="5328829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7312" y="609600"/>
            <a:ext cx="978812"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09599" y="609600"/>
            <a:ext cx="5195026" cy="52514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2E6010D-E9E8-4398-BF86-C6AD0644D8C3}" type="datetimeFigureOut">
              <a:rPr lang="en-GB" smtClean="0"/>
              <a:pPr/>
              <a:t>30/03/2021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71903E3-D1AF-428F-9E70-75ECCE9C3EF1}" type="slidenum">
              <a:rPr lang="en-GB" smtClean="0"/>
              <a:pPr/>
              <a:t>‹#›</a:t>
            </a:fld>
            <a:endParaRPr lang="en-GB"/>
          </a:p>
        </p:txBody>
      </p:sp>
    </p:spTree>
    <p:extLst>
      <p:ext uri="{BB962C8B-B14F-4D97-AF65-F5344CB8AC3E}">
        <p14:creationId xmlns:p14="http://schemas.microsoft.com/office/powerpoint/2010/main" val="29266577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2E6010D-E9E8-4398-BF86-C6AD0644D8C3}" type="datetimeFigureOut">
              <a:rPr lang="en-GB" smtClean="0"/>
              <a:pPr/>
              <a:t>30/03/2021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71903E3-D1AF-428F-9E70-75ECCE9C3EF1}" type="slidenum">
              <a:rPr lang="en-GB" smtClean="0"/>
              <a:pPr/>
              <a:t>‹#›</a:t>
            </a:fld>
            <a:endParaRPr lang="en-GB"/>
          </a:p>
        </p:txBody>
      </p:sp>
    </p:spTree>
    <p:extLst>
      <p:ext uri="{BB962C8B-B14F-4D97-AF65-F5344CB8AC3E}">
        <p14:creationId xmlns:p14="http://schemas.microsoft.com/office/powerpoint/2010/main" val="11300064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598" y="2700868"/>
            <a:ext cx="6347715"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09598" y="4527448"/>
            <a:ext cx="6347715"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2E6010D-E9E8-4398-BF86-C6AD0644D8C3}" type="datetimeFigureOut">
              <a:rPr lang="en-GB" smtClean="0"/>
              <a:pPr/>
              <a:t>30/03/2021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71903E3-D1AF-428F-9E70-75ECCE9C3EF1}" type="slidenum">
              <a:rPr lang="en-GB" smtClean="0"/>
              <a:pPr/>
              <a:t>‹#›</a:t>
            </a:fld>
            <a:endParaRPr lang="en-GB"/>
          </a:p>
        </p:txBody>
      </p:sp>
    </p:spTree>
    <p:extLst>
      <p:ext uri="{BB962C8B-B14F-4D97-AF65-F5344CB8AC3E}">
        <p14:creationId xmlns:p14="http://schemas.microsoft.com/office/powerpoint/2010/main" val="39810428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1320800"/>
          </a:xfrm>
        </p:spPr>
        <p:txBody>
          <a:bodyPr/>
          <a:lstStyle/>
          <a:p>
            <a:r>
              <a:rPr lang="en-US"/>
              <a:t>Click to edit Master title style</a:t>
            </a:r>
            <a:endParaRPr lang="en-US" dirty="0"/>
          </a:p>
        </p:txBody>
      </p:sp>
      <p:sp>
        <p:nvSpPr>
          <p:cNvPr id="3" name="Content Placeholder 2"/>
          <p:cNvSpPr>
            <a:spLocks noGrp="1"/>
          </p:cNvSpPr>
          <p:nvPr>
            <p:ph sz="half" idx="1"/>
          </p:nvPr>
        </p:nvSpPr>
        <p:spPr>
          <a:xfrm>
            <a:off x="609600" y="2160589"/>
            <a:ext cx="308810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869204" y="2160590"/>
            <a:ext cx="308811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2E6010D-E9E8-4398-BF86-C6AD0644D8C3}" type="datetimeFigureOut">
              <a:rPr lang="en-GB" smtClean="0"/>
              <a:pPr/>
              <a:t>30/03/2021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71903E3-D1AF-428F-9E70-75ECCE9C3EF1}" type="slidenum">
              <a:rPr lang="en-GB" smtClean="0"/>
              <a:pPr/>
              <a:t>‹#›</a:t>
            </a:fld>
            <a:endParaRPr lang="en-GB"/>
          </a:p>
        </p:txBody>
      </p:sp>
    </p:spTree>
    <p:extLst>
      <p:ext uri="{BB962C8B-B14F-4D97-AF65-F5344CB8AC3E}">
        <p14:creationId xmlns:p14="http://schemas.microsoft.com/office/powerpoint/2010/main" val="24274848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3" cy="132080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09599"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599" y="2737246"/>
            <a:ext cx="3090672"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866640"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3866640" y="2737246"/>
            <a:ext cx="3090672"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2E6010D-E9E8-4398-BF86-C6AD0644D8C3}" type="datetimeFigureOut">
              <a:rPr lang="en-GB" smtClean="0"/>
              <a:pPr/>
              <a:t>30/03/2021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871903E3-D1AF-428F-9E70-75ECCE9C3EF1}" type="slidenum">
              <a:rPr lang="en-GB" smtClean="0"/>
              <a:pPr/>
              <a:t>‹#›</a:t>
            </a:fld>
            <a:endParaRPr lang="en-GB"/>
          </a:p>
        </p:txBody>
      </p:sp>
    </p:spTree>
    <p:extLst>
      <p:ext uri="{BB962C8B-B14F-4D97-AF65-F5344CB8AC3E}">
        <p14:creationId xmlns:p14="http://schemas.microsoft.com/office/powerpoint/2010/main" val="42396789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4"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2E6010D-E9E8-4398-BF86-C6AD0644D8C3}" type="datetimeFigureOut">
              <a:rPr lang="en-GB" smtClean="0"/>
              <a:pPr/>
              <a:t>30/03/2021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871903E3-D1AF-428F-9E70-75ECCE9C3EF1}" type="slidenum">
              <a:rPr lang="en-GB" smtClean="0"/>
              <a:pPr/>
              <a:t>‹#›</a:t>
            </a:fld>
            <a:endParaRPr lang="en-GB"/>
          </a:p>
        </p:txBody>
      </p:sp>
    </p:spTree>
    <p:extLst>
      <p:ext uri="{BB962C8B-B14F-4D97-AF65-F5344CB8AC3E}">
        <p14:creationId xmlns:p14="http://schemas.microsoft.com/office/powerpoint/2010/main" val="40765689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E6010D-E9E8-4398-BF86-C6AD0644D8C3}" type="datetimeFigureOut">
              <a:rPr lang="en-GB" smtClean="0"/>
              <a:pPr/>
              <a:t>30/03/2021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871903E3-D1AF-428F-9E70-75ECCE9C3EF1}" type="slidenum">
              <a:rPr lang="en-GB" smtClean="0"/>
              <a:pPr/>
              <a:t>‹#›</a:t>
            </a:fld>
            <a:endParaRPr lang="en-GB"/>
          </a:p>
        </p:txBody>
      </p:sp>
    </p:spTree>
    <p:extLst>
      <p:ext uri="{BB962C8B-B14F-4D97-AF65-F5344CB8AC3E}">
        <p14:creationId xmlns:p14="http://schemas.microsoft.com/office/powerpoint/2010/main" val="8382909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1498604"/>
            <a:ext cx="2790182"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3571275" y="514925"/>
            <a:ext cx="3386037"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599" y="2777069"/>
            <a:ext cx="2790182"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C2E6010D-E9E8-4398-BF86-C6AD0644D8C3}" type="datetimeFigureOut">
              <a:rPr lang="en-GB" smtClean="0"/>
              <a:pPr/>
              <a:t>30/03/2021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71903E3-D1AF-428F-9E70-75ECCE9C3EF1}" type="slidenum">
              <a:rPr lang="en-GB" smtClean="0"/>
              <a:pPr/>
              <a:t>‹#›</a:t>
            </a:fld>
            <a:endParaRPr lang="en-GB"/>
          </a:p>
        </p:txBody>
      </p:sp>
    </p:spTree>
    <p:extLst>
      <p:ext uri="{BB962C8B-B14F-4D97-AF65-F5344CB8AC3E}">
        <p14:creationId xmlns:p14="http://schemas.microsoft.com/office/powerpoint/2010/main" val="16808525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4800600"/>
            <a:ext cx="6347714"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 y="609600"/>
            <a:ext cx="6347714"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09599" y="5367338"/>
            <a:ext cx="6347714"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2E6010D-E9E8-4398-BF86-C6AD0644D8C3}" type="datetimeFigureOut">
              <a:rPr lang="en-GB" smtClean="0"/>
              <a:pPr/>
              <a:t>30/03/2021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71903E3-D1AF-428F-9E70-75ECCE9C3EF1}" type="slidenum">
              <a:rPr lang="en-GB" smtClean="0"/>
              <a:pPr/>
              <a:t>‹#›</a:t>
            </a:fld>
            <a:endParaRPr lang="en-GB"/>
          </a:p>
        </p:txBody>
      </p:sp>
    </p:spTree>
    <p:extLst>
      <p:ext uri="{BB962C8B-B14F-4D97-AF65-F5344CB8AC3E}">
        <p14:creationId xmlns:p14="http://schemas.microsoft.com/office/powerpoint/2010/main" val="19314708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7" name="Group 16"/>
          <p:cNvGrpSpPr/>
          <p:nvPr/>
        </p:nvGrpSpPr>
        <p:grpSpPr>
          <a:xfrm>
            <a:off x="-8467" y="-8468"/>
            <a:ext cx="9169805" cy="6874935"/>
            <a:chOff x="-8467" y="-8468"/>
            <a:chExt cx="9169805" cy="6874935"/>
          </a:xfrm>
        </p:grpSpPr>
        <p:sp>
          <p:nvSpPr>
            <p:cNvPr id="7" name="Freeform 6"/>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09599" y="609600"/>
            <a:ext cx="6347713"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09599" y="2160590"/>
            <a:ext cx="6347714"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405258" y="6041363"/>
            <a:ext cx="684132"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2E6010D-E9E8-4398-BF86-C6AD0644D8C3}" type="datetimeFigureOut">
              <a:rPr lang="en-GB" smtClean="0"/>
              <a:pPr/>
              <a:t>30/03/2021</a:t>
            </a:fld>
            <a:endParaRPr lang="en-GB"/>
          </a:p>
        </p:txBody>
      </p:sp>
      <p:sp>
        <p:nvSpPr>
          <p:cNvPr id="5" name="Footer Placeholder 4"/>
          <p:cNvSpPr>
            <a:spLocks noGrp="1"/>
          </p:cNvSpPr>
          <p:nvPr>
            <p:ph type="ftr" sz="quarter" idx="3"/>
          </p:nvPr>
        </p:nvSpPr>
        <p:spPr>
          <a:xfrm>
            <a:off x="609599" y="6041363"/>
            <a:ext cx="4622973"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44676" y="6041363"/>
            <a:ext cx="512638" cy="365125"/>
          </a:xfrm>
          <a:prstGeom prst="rect">
            <a:avLst/>
          </a:prstGeom>
        </p:spPr>
        <p:txBody>
          <a:bodyPr vert="horz" lIns="91440" tIns="45720" rIns="91440" bIns="45720" rtlCol="0" anchor="ctr"/>
          <a:lstStyle>
            <a:lvl1pPr algn="r">
              <a:defRPr sz="900">
                <a:solidFill>
                  <a:schemeClr val="accent1"/>
                </a:solidFill>
              </a:defRPr>
            </a:lvl1pPr>
          </a:lstStyle>
          <a:p>
            <a:fld id="{871903E3-D1AF-428F-9E70-75ECCE9C3EF1}" type="slidenum">
              <a:rPr lang="en-GB" smtClean="0"/>
              <a:pPr/>
              <a:t>‹#›</a:t>
            </a:fld>
            <a:endParaRPr lang="en-GB"/>
          </a:p>
        </p:txBody>
      </p:sp>
    </p:spTree>
    <p:extLst>
      <p:ext uri="{BB962C8B-B14F-4D97-AF65-F5344CB8AC3E}">
        <p14:creationId xmlns:p14="http://schemas.microsoft.com/office/powerpoint/2010/main" val="147974030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hyperlink" Target="https://www.bbc.co.uk/bitesize/guides/zbj48mn/revision/8"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4.png"/><Relationship Id="rId5" Type="http://schemas.openxmlformats.org/officeDocument/2006/relationships/image" Target="../media/image23.tiff"/><Relationship Id="rId4" Type="http://schemas.openxmlformats.org/officeDocument/2006/relationships/image" Target="../media/image22.tif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13.pn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3568" y="-152246"/>
            <a:ext cx="6552728" cy="3293214"/>
          </a:xfrm>
        </p:spPr>
        <p:txBody>
          <a:bodyPr/>
          <a:lstStyle/>
          <a:p>
            <a:pPr algn="ctr"/>
            <a:br>
              <a:rPr lang="en-GB" dirty="0"/>
            </a:br>
            <a:br>
              <a:rPr lang="en-GB" dirty="0"/>
            </a:br>
            <a:br>
              <a:rPr lang="en-GB" dirty="0"/>
            </a:br>
            <a:br>
              <a:rPr lang="en-GB" dirty="0"/>
            </a:br>
            <a:br>
              <a:rPr lang="en-GB" dirty="0"/>
            </a:br>
            <a:r>
              <a:rPr lang="en-GB" dirty="0"/>
              <a:t>EDUCATION </a:t>
            </a:r>
            <a:br>
              <a:rPr lang="en-GB" dirty="0"/>
            </a:br>
            <a:r>
              <a:rPr lang="en-GB" dirty="0"/>
              <a:t>RESTART</a:t>
            </a:r>
            <a:br>
              <a:rPr lang="en-GB" dirty="0"/>
            </a:br>
            <a:r>
              <a:rPr lang="en-GB" dirty="0"/>
              <a:t>March 2021</a:t>
            </a:r>
          </a:p>
        </p:txBody>
      </p:sp>
      <p:sp>
        <p:nvSpPr>
          <p:cNvPr id="3" name="Subtitle 2"/>
          <p:cNvSpPr>
            <a:spLocks noGrp="1"/>
          </p:cNvSpPr>
          <p:nvPr>
            <p:ph type="subTitle" idx="1"/>
          </p:nvPr>
        </p:nvSpPr>
        <p:spPr>
          <a:xfrm>
            <a:off x="1907704" y="2132856"/>
            <a:ext cx="3056384" cy="3528392"/>
          </a:xfrm>
        </p:spPr>
        <p:txBody>
          <a:bodyPr>
            <a:normAutofit/>
          </a:bodyPr>
          <a:lstStyle/>
          <a:p>
            <a:endParaRPr lang="en-GB" dirty="0"/>
          </a:p>
          <a:p>
            <a:pPr algn="ctr"/>
            <a:endParaRPr lang="en-GB" dirty="0"/>
          </a:p>
          <a:p>
            <a:pPr algn="ctr"/>
            <a:endParaRPr lang="en-GB" dirty="0"/>
          </a:p>
          <a:p>
            <a:pPr algn="ctr"/>
            <a:endParaRPr lang="en-GB" dirty="0"/>
          </a:p>
          <a:p>
            <a:pPr algn="ctr"/>
            <a:r>
              <a:rPr lang="en-GB" sz="2400" dirty="0"/>
              <a:t>‘Keep Our Loreto Community Safe’</a:t>
            </a:r>
          </a:p>
        </p:txBody>
      </p:sp>
      <p:pic>
        <p:nvPicPr>
          <p:cNvPr id="1026" name="Picture 2">
            <a:extLst>
              <a:ext uri="{FF2B5EF4-FFF2-40B4-BE49-F238E27FC236}">
                <a16:creationId xmlns:a16="http://schemas.microsoft.com/office/drawing/2014/main" id="{7ED66EF5-59A9-4561-A920-C55175B1FFF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97542" y="4805935"/>
            <a:ext cx="2408313" cy="171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C1678D-8178-1C4E-A976-E8991509A81E}"/>
              </a:ext>
            </a:extLst>
          </p:cNvPr>
          <p:cNvSpPr>
            <a:spLocks noGrp="1"/>
          </p:cNvSpPr>
          <p:nvPr>
            <p:ph type="title"/>
          </p:nvPr>
        </p:nvSpPr>
        <p:spPr>
          <a:xfrm>
            <a:off x="473202" y="1246390"/>
            <a:ext cx="3614166" cy="1110996"/>
          </a:xfrm>
        </p:spPr>
        <p:txBody>
          <a:bodyPr anchor="b">
            <a:normAutofit fontScale="90000"/>
          </a:bodyPr>
          <a:lstStyle/>
          <a:p>
            <a:r>
              <a:rPr lang="en-US" sz="3750"/>
              <a:t>Coping Strategies</a:t>
            </a:r>
          </a:p>
        </p:txBody>
      </p:sp>
      <p:sp>
        <p:nvSpPr>
          <p:cNvPr id="3" name="Content Placeholder 2">
            <a:extLst>
              <a:ext uri="{FF2B5EF4-FFF2-40B4-BE49-F238E27FC236}">
                <a16:creationId xmlns:a16="http://schemas.microsoft.com/office/drawing/2014/main" id="{3870F545-91A7-9543-AA89-1F02C877F2BE}"/>
              </a:ext>
            </a:extLst>
          </p:cNvPr>
          <p:cNvSpPr>
            <a:spLocks noGrp="1"/>
          </p:cNvSpPr>
          <p:nvPr>
            <p:ph idx="1"/>
          </p:nvPr>
        </p:nvSpPr>
        <p:spPr>
          <a:xfrm>
            <a:off x="479696" y="2852929"/>
            <a:ext cx="4757166" cy="2836250"/>
          </a:xfrm>
        </p:spPr>
        <p:txBody>
          <a:bodyPr anchor="t">
            <a:normAutofit fontScale="92500" lnSpcReduction="20000"/>
          </a:bodyPr>
          <a:lstStyle/>
          <a:p>
            <a:pPr fontAlgn="base"/>
            <a:r>
              <a:rPr lang="en-GB" sz="1350" dirty="0"/>
              <a:t>Take a time-out</a:t>
            </a:r>
            <a:endParaRPr lang="en-GB" sz="1350">
              <a:cs typeface="Calibri"/>
            </a:endParaRPr>
          </a:p>
          <a:p>
            <a:pPr fontAlgn="base"/>
            <a:r>
              <a:rPr lang="en-GB" sz="1350" dirty="0"/>
              <a:t>Limit caffeine</a:t>
            </a:r>
            <a:endParaRPr lang="en-GB" sz="1350">
              <a:cs typeface="Calibri"/>
            </a:endParaRPr>
          </a:p>
          <a:p>
            <a:pPr fontAlgn="base"/>
            <a:r>
              <a:rPr lang="en-GB" sz="1350" dirty="0"/>
              <a:t>Take deep breaths</a:t>
            </a:r>
            <a:endParaRPr lang="en-GB" sz="1350">
              <a:cs typeface="Calibri"/>
            </a:endParaRPr>
          </a:p>
          <a:p>
            <a:pPr fontAlgn="base"/>
            <a:r>
              <a:rPr lang="en-GB" sz="1350" dirty="0"/>
              <a:t>Count to 10 slowly</a:t>
            </a:r>
            <a:endParaRPr lang="en-GB" sz="1350" dirty="0">
              <a:cs typeface="Calibri"/>
            </a:endParaRPr>
          </a:p>
          <a:p>
            <a:pPr fontAlgn="base"/>
            <a:r>
              <a:rPr lang="en-GB" sz="1350" dirty="0"/>
              <a:t>Do your best and accept that this is ok</a:t>
            </a:r>
            <a:endParaRPr lang="en-GB" sz="1350" dirty="0">
              <a:cs typeface="Calibri"/>
            </a:endParaRPr>
          </a:p>
          <a:p>
            <a:pPr fontAlgn="base"/>
            <a:r>
              <a:rPr lang="en-GB" sz="1350" dirty="0"/>
              <a:t>Accept that you cannot control everything</a:t>
            </a:r>
            <a:endParaRPr lang="en-GB" sz="1350" dirty="0">
              <a:cs typeface="Calibri"/>
            </a:endParaRPr>
          </a:p>
          <a:p>
            <a:pPr fontAlgn="base"/>
            <a:r>
              <a:rPr lang="en-GB" sz="1350" dirty="0"/>
              <a:t>Welcome humour and have a laugh!</a:t>
            </a:r>
            <a:endParaRPr lang="en-GB" sz="1350" dirty="0">
              <a:cs typeface="Calibri"/>
            </a:endParaRPr>
          </a:p>
          <a:p>
            <a:pPr fontAlgn="base"/>
            <a:r>
              <a:rPr lang="en-GB" sz="1350" dirty="0"/>
              <a:t>Maintain a positive attitude </a:t>
            </a:r>
            <a:endParaRPr lang="en-GB" sz="1350" dirty="0">
              <a:cs typeface="Calibri"/>
            </a:endParaRPr>
          </a:p>
          <a:p>
            <a:pPr fontAlgn="base"/>
            <a:r>
              <a:rPr lang="en-GB" sz="1350" dirty="0"/>
              <a:t>Learn what triggers your anxiety</a:t>
            </a:r>
            <a:endParaRPr lang="en-GB" sz="1350">
              <a:cs typeface="Calibri"/>
            </a:endParaRPr>
          </a:p>
          <a:p>
            <a:pPr fontAlgn="base"/>
            <a:r>
              <a:rPr lang="en-GB" sz="1350" dirty="0"/>
              <a:t>Talk to someone</a:t>
            </a:r>
          </a:p>
        </p:txBody>
      </p:sp>
      <p:pic>
        <p:nvPicPr>
          <p:cNvPr id="11266" name="Picture 2" descr="Unhelpful coping strategies">
            <a:extLst>
              <a:ext uri="{FF2B5EF4-FFF2-40B4-BE49-F238E27FC236}">
                <a16:creationId xmlns:a16="http://schemas.microsoft.com/office/drawing/2014/main" id="{CA6DBC31-F6C6-6247-B9CE-243F0D19BF43}"/>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574286" y="1381887"/>
            <a:ext cx="4094226" cy="40942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6296483"/>
      </p:ext>
    </p:extLst>
  </p:cSld>
  <p:clrMapOvr>
    <a:masterClrMapping/>
  </p:clrMapOvr>
  <mc:AlternateContent xmlns:mc="http://schemas.openxmlformats.org/markup-compatibility/2006" xmlns:p14="http://schemas.microsoft.com/office/powerpoint/2010/main">
    <mc:Choice Requires="p14">
      <p:transition spd="slow" p14:dur="2000" advTm="77604"/>
    </mc:Choice>
    <mc:Fallback xmlns="">
      <p:transition spd="slow" advTm="77604"/>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E41D6A-B6F7-B04B-8A4F-0F9EE52E9F4A}"/>
              </a:ext>
            </a:extLst>
          </p:cNvPr>
          <p:cNvSpPr>
            <a:spLocks noGrp="1"/>
          </p:cNvSpPr>
          <p:nvPr>
            <p:ph type="title"/>
          </p:nvPr>
        </p:nvSpPr>
        <p:spPr>
          <a:xfrm>
            <a:off x="480060" y="1101277"/>
            <a:ext cx="3276452" cy="1467631"/>
          </a:xfrm>
        </p:spPr>
        <p:txBody>
          <a:bodyPr anchor="b">
            <a:normAutofit/>
          </a:bodyPr>
          <a:lstStyle/>
          <a:p>
            <a:r>
              <a:rPr lang="en-US" sz="4050" dirty="0"/>
              <a:t>Remember</a:t>
            </a:r>
          </a:p>
        </p:txBody>
      </p:sp>
      <p:sp>
        <p:nvSpPr>
          <p:cNvPr id="3" name="Content Placeholder 2">
            <a:extLst>
              <a:ext uri="{FF2B5EF4-FFF2-40B4-BE49-F238E27FC236}">
                <a16:creationId xmlns:a16="http://schemas.microsoft.com/office/drawing/2014/main" id="{CC1A2276-5D67-2943-ADE1-BCB634104736}"/>
              </a:ext>
            </a:extLst>
          </p:cNvPr>
          <p:cNvSpPr>
            <a:spLocks noGrp="1"/>
          </p:cNvSpPr>
          <p:nvPr>
            <p:ph idx="1"/>
          </p:nvPr>
        </p:nvSpPr>
        <p:spPr>
          <a:xfrm>
            <a:off x="480060" y="3011924"/>
            <a:ext cx="3182692" cy="2490501"/>
          </a:xfrm>
        </p:spPr>
        <p:txBody>
          <a:bodyPr vert="horz" lIns="68580" tIns="34290" rIns="68580" bIns="34290" rtlCol="0" anchor="t">
            <a:normAutofit/>
          </a:bodyPr>
          <a:lstStyle/>
          <a:p>
            <a:pPr marL="0" indent="0">
              <a:buNone/>
            </a:pPr>
            <a:r>
              <a:rPr lang="en-US" sz="1650" dirty="0"/>
              <a:t>You cannot control everything...</a:t>
            </a:r>
          </a:p>
          <a:p>
            <a:endParaRPr lang="en-US" sz="1650" dirty="0"/>
          </a:p>
          <a:p>
            <a:pPr marL="0" indent="0">
              <a:buNone/>
            </a:pPr>
            <a:r>
              <a:rPr lang="en-US" sz="1650" dirty="0"/>
              <a:t>But, here are 10 things that you can control....</a:t>
            </a:r>
            <a:endParaRPr lang="en-US" sz="1650" dirty="0">
              <a:cs typeface="Calibri"/>
            </a:endParaRPr>
          </a:p>
        </p:txBody>
      </p:sp>
      <p:pic>
        <p:nvPicPr>
          <p:cNvPr id="1026" name="Picture 2" descr="Finding peace in what you can and can't control">
            <a:extLst>
              <a:ext uri="{FF2B5EF4-FFF2-40B4-BE49-F238E27FC236}">
                <a16:creationId xmlns:a16="http://schemas.microsoft.com/office/drawing/2014/main" id="{19C44ACF-F36E-0D4C-BE1C-D89E2401BDB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303"/>
          <a:stretch/>
        </p:blipFill>
        <p:spPr bwMode="auto">
          <a:xfrm>
            <a:off x="3756512" y="857253"/>
            <a:ext cx="5159081" cy="5143493"/>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53475"/>
      </p:ext>
    </p:extLst>
  </p:cSld>
  <p:clrMapOvr>
    <a:masterClrMapping/>
  </p:clrMapOvr>
  <mc:AlternateContent xmlns:mc="http://schemas.openxmlformats.org/markup-compatibility/2006" xmlns:p14="http://schemas.microsoft.com/office/powerpoint/2010/main">
    <mc:Choice Requires="p14">
      <p:transition spd="slow" p14:dur="2000" advTm="36785"/>
    </mc:Choice>
    <mc:Fallback xmlns="">
      <p:transition spd="slow" advTm="36785"/>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F8C15F-716D-244B-BEA6-221E290B824A}"/>
              </a:ext>
            </a:extLst>
          </p:cNvPr>
          <p:cNvSpPr>
            <a:spLocks noGrp="1"/>
          </p:cNvSpPr>
          <p:nvPr>
            <p:ph type="title"/>
          </p:nvPr>
        </p:nvSpPr>
        <p:spPr>
          <a:xfrm>
            <a:off x="476251" y="1337867"/>
            <a:ext cx="2563994" cy="4187361"/>
          </a:xfrm>
        </p:spPr>
        <p:txBody>
          <a:bodyPr anchor="ctr">
            <a:normAutofit/>
          </a:bodyPr>
          <a:lstStyle/>
          <a:p>
            <a:r>
              <a:rPr lang="en-US" sz="4050"/>
              <a:t>Sources of Support</a:t>
            </a:r>
          </a:p>
        </p:txBody>
      </p:sp>
      <p:graphicFrame>
        <p:nvGraphicFramePr>
          <p:cNvPr id="4" name="Content Placeholder 3">
            <a:extLst>
              <a:ext uri="{FF2B5EF4-FFF2-40B4-BE49-F238E27FC236}">
                <a16:creationId xmlns:a16="http://schemas.microsoft.com/office/drawing/2014/main" id="{C2FD7290-B604-B045-9083-3E4546847435}"/>
              </a:ext>
            </a:extLst>
          </p:cNvPr>
          <p:cNvGraphicFramePr>
            <a:graphicFrameLocks noGrp="1"/>
          </p:cNvGraphicFramePr>
          <p:nvPr>
            <p:ph idx="1"/>
          </p:nvPr>
        </p:nvGraphicFramePr>
        <p:xfrm>
          <a:off x="3486014" y="1337867"/>
          <a:ext cx="5175384" cy="415210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58799007"/>
      </p:ext>
    </p:extLst>
  </p:cSld>
  <p:clrMapOvr>
    <a:masterClrMapping/>
  </p:clrMapOvr>
  <mc:AlternateContent xmlns:mc="http://schemas.openxmlformats.org/markup-compatibility/2006" xmlns:p14="http://schemas.microsoft.com/office/powerpoint/2010/main">
    <mc:Choice Requires="p14">
      <p:transition spd="slow" p14:dur="2000" advTm="38273"/>
    </mc:Choice>
    <mc:Fallback xmlns="">
      <p:transition spd="slow" advTm="38273"/>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BCDDF0-5BB6-E347-88DE-644C097E0F13}"/>
              </a:ext>
            </a:extLst>
          </p:cNvPr>
          <p:cNvSpPr>
            <a:spLocks noGrp="1"/>
          </p:cNvSpPr>
          <p:nvPr>
            <p:ph type="title"/>
          </p:nvPr>
        </p:nvSpPr>
        <p:spPr>
          <a:xfrm>
            <a:off x="479161" y="1170432"/>
            <a:ext cx="8182230" cy="937046"/>
          </a:xfrm>
        </p:spPr>
        <p:txBody>
          <a:bodyPr vert="horz" lIns="68580" tIns="34290" rIns="68580" bIns="34290" rtlCol="0" anchor="ctr">
            <a:normAutofit/>
          </a:bodyPr>
          <a:lstStyle/>
          <a:p>
            <a:pPr algn="ctr"/>
            <a:r>
              <a:rPr lang="en-US" sz="4950">
                <a:solidFill>
                  <a:schemeClr val="tx1"/>
                </a:solidFill>
              </a:rPr>
              <a:t>Take 5</a:t>
            </a:r>
          </a:p>
        </p:txBody>
      </p:sp>
      <p:pic>
        <p:nvPicPr>
          <p:cNvPr id="5" name="Content Placeholder 4" descr="Graphical user interface, application, Teams&#10;&#10;Description automatically generated">
            <a:extLst>
              <a:ext uri="{FF2B5EF4-FFF2-40B4-BE49-F238E27FC236}">
                <a16:creationId xmlns:a16="http://schemas.microsoft.com/office/drawing/2014/main" id="{0BF6AC72-B36C-B64F-8179-2AD54DBA3461}"/>
              </a:ext>
            </a:extLst>
          </p:cNvPr>
          <p:cNvPicPr>
            <a:picLocks noChangeAspect="1"/>
          </p:cNvPicPr>
          <p:nvPr/>
        </p:nvPicPr>
        <p:blipFill>
          <a:blip r:embed="rId2"/>
          <a:stretch>
            <a:fillRect/>
          </a:stretch>
        </p:blipFill>
        <p:spPr>
          <a:xfrm>
            <a:off x="139303" y="2348880"/>
            <a:ext cx="8861822" cy="2927923"/>
          </a:xfrm>
          <a:prstGeom prst="rect">
            <a:avLst/>
          </a:prstGeom>
        </p:spPr>
      </p:pic>
    </p:spTree>
    <p:extLst>
      <p:ext uri="{BB962C8B-B14F-4D97-AF65-F5344CB8AC3E}">
        <p14:creationId xmlns:p14="http://schemas.microsoft.com/office/powerpoint/2010/main" val="945187892"/>
      </p:ext>
    </p:extLst>
  </p:cSld>
  <p:clrMapOvr>
    <a:masterClrMapping/>
  </p:clrMapOvr>
  <mc:AlternateContent xmlns:mc="http://schemas.openxmlformats.org/markup-compatibility/2006" xmlns:p14="http://schemas.microsoft.com/office/powerpoint/2010/main">
    <mc:Choice Requires="p14">
      <p:transition spd="slow" p14:dur="2000" advTm="71430"/>
    </mc:Choice>
    <mc:Fallback xmlns="">
      <p:transition spd="slow" advTm="7143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CF9BF8-A20F-400D-A0C9-162683206C7E}"/>
              </a:ext>
            </a:extLst>
          </p:cNvPr>
          <p:cNvSpPr>
            <a:spLocks noGrp="1"/>
          </p:cNvSpPr>
          <p:nvPr>
            <p:ph type="ctrTitle"/>
          </p:nvPr>
        </p:nvSpPr>
        <p:spPr>
          <a:xfrm>
            <a:off x="683568" y="1769383"/>
            <a:ext cx="5170931" cy="3319234"/>
          </a:xfrm>
        </p:spPr>
        <p:txBody>
          <a:bodyPr>
            <a:noAutofit/>
          </a:bodyPr>
          <a:lstStyle/>
          <a:p>
            <a:pPr algn="ctr"/>
            <a:r>
              <a:rPr lang="en-US" sz="2800" dirty="0">
                <a:cs typeface="Calibri Light"/>
              </a:rPr>
              <a:t>We look forward to seeing you all on Monday 12</a:t>
            </a:r>
            <a:r>
              <a:rPr lang="en-US" sz="2800" baseline="30000" dirty="0">
                <a:cs typeface="Calibri Light"/>
              </a:rPr>
              <a:t>th</a:t>
            </a:r>
            <a:r>
              <a:rPr lang="en-US" sz="2800" dirty="0">
                <a:cs typeface="Calibri Light"/>
              </a:rPr>
              <a:t> April!</a:t>
            </a:r>
            <a:br>
              <a:rPr lang="en-US" sz="2800" dirty="0">
                <a:cs typeface="Calibri Light"/>
              </a:rPr>
            </a:br>
            <a:br>
              <a:rPr lang="en-US" sz="2800" dirty="0">
                <a:cs typeface="Calibri Light"/>
              </a:rPr>
            </a:br>
            <a:r>
              <a:rPr lang="en-US" sz="2800" dirty="0">
                <a:cs typeface="Calibri Light"/>
              </a:rPr>
              <a:t>The following slides are to familiarize you with the routines, we want you to keep when you are back in school</a:t>
            </a:r>
            <a:endParaRPr lang="en-US" sz="2800" dirty="0"/>
          </a:p>
        </p:txBody>
      </p:sp>
      <p:pic>
        <p:nvPicPr>
          <p:cNvPr id="5" name="Picture 4">
            <a:extLst>
              <a:ext uri="{FF2B5EF4-FFF2-40B4-BE49-F238E27FC236}">
                <a16:creationId xmlns:a16="http://schemas.microsoft.com/office/drawing/2014/main" id="{4FB0BCDE-FB9B-433C-85F5-CC65084A9316}"/>
              </a:ext>
            </a:extLst>
          </p:cNvPr>
          <p:cNvPicPr>
            <a:picLocks noChangeAspect="1"/>
          </p:cNvPicPr>
          <p:nvPr/>
        </p:nvPicPr>
        <p:blipFill rotWithShape="1">
          <a:blip r:embed="rId2"/>
          <a:srcRect l="41028" r="25145" b="1"/>
          <a:stretch/>
        </p:blipFill>
        <p:spPr>
          <a:xfrm>
            <a:off x="6104853" y="857257"/>
            <a:ext cx="3039149" cy="5143493"/>
          </a:xfrm>
          <a:custGeom>
            <a:avLst/>
            <a:gdLst/>
            <a:ahLst/>
            <a:cxnLst/>
            <a:rect l="l" t="t" r="r" b="b"/>
            <a:pathLst>
              <a:path w="4052199" h="6858000">
                <a:moveTo>
                  <a:pt x="25603" y="0"/>
                </a:moveTo>
                <a:lnTo>
                  <a:pt x="4052199" y="0"/>
                </a:lnTo>
                <a:lnTo>
                  <a:pt x="4052199" y="6858000"/>
                </a:lnTo>
                <a:lnTo>
                  <a:pt x="28079" y="6858000"/>
                </a:lnTo>
                <a:lnTo>
                  <a:pt x="37459" y="6497135"/>
                </a:lnTo>
                <a:cubicBezTo>
                  <a:pt x="37586" y="6492050"/>
                  <a:pt x="38603" y="6487092"/>
                  <a:pt x="38603" y="6482007"/>
                </a:cubicBezTo>
                <a:cubicBezTo>
                  <a:pt x="47502" y="6367973"/>
                  <a:pt x="52587" y="6253939"/>
                  <a:pt x="18135" y="6142702"/>
                </a:cubicBezTo>
                <a:cubicBezTo>
                  <a:pt x="15084" y="6132214"/>
                  <a:pt x="13495" y="6121344"/>
                  <a:pt x="13432" y="6110411"/>
                </a:cubicBezTo>
                <a:cubicBezTo>
                  <a:pt x="11690" y="6013324"/>
                  <a:pt x="15936" y="5916236"/>
                  <a:pt x="26145" y="5819669"/>
                </a:cubicBezTo>
                <a:cubicBezTo>
                  <a:pt x="31229" y="5760555"/>
                  <a:pt x="26017" y="5700423"/>
                  <a:pt x="42926" y="5641690"/>
                </a:cubicBezTo>
                <a:cubicBezTo>
                  <a:pt x="50337" y="5612565"/>
                  <a:pt x="54595" y="5582728"/>
                  <a:pt x="55638" y="5552700"/>
                </a:cubicBezTo>
                <a:cubicBezTo>
                  <a:pt x="60087" y="5479983"/>
                  <a:pt x="38603" y="5411588"/>
                  <a:pt x="18263" y="5343066"/>
                </a:cubicBezTo>
                <a:cubicBezTo>
                  <a:pt x="7456" y="5306707"/>
                  <a:pt x="-5384" y="5269459"/>
                  <a:pt x="2372" y="5231320"/>
                </a:cubicBezTo>
                <a:cubicBezTo>
                  <a:pt x="16076" y="5173655"/>
                  <a:pt x="23920" y="5114744"/>
                  <a:pt x="25763" y="5055502"/>
                </a:cubicBezTo>
                <a:cubicBezTo>
                  <a:pt x="25635" y="5012660"/>
                  <a:pt x="15338" y="4970962"/>
                  <a:pt x="18898" y="4928374"/>
                </a:cubicBezTo>
                <a:cubicBezTo>
                  <a:pt x="27073" y="4845715"/>
                  <a:pt x="29157" y="4762561"/>
                  <a:pt x="25127" y="4679584"/>
                </a:cubicBezTo>
                <a:cubicBezTo>
                  <a:pt x="25077" y="4646429"/>
                  <a:pt x="28776" y="4613376"/>
                  <a:pt x="36187" y="4581060"/>
                </a:cubicBezTo>
                <a:cubicBezTo>
                  <a:pt x="45493" y="4524043"/>
                  <a:pt x="47464" y="4466060"/>
                  <a:pt x="42036" y="4408547"/>
                </a:cubicBezTo>
                <a:cubicBezTo>
                  <a:pt x="36060" y="4341932"/>
                  <a:pt x="18263" y="4276334"/>
                  <a:pt x="13685" y="4209719"/>
                </a:cubicBezTo>
                <a:cubicBezTo>
                  <a:pt x="6694" y="4099371"/>
                  <a:pt x="16610" y="3989024"/>
                  <a:pt x="26398" y="3879186"/>
                </a:cubicBezTo>
                <a:cubicBezTo>
                  <a:pt x="34026" y="3808731"/>
                  <a:pt x="36060" y="3737781"/>
                  <a:pt x="32501" y="3667009"/>
                </a:cubicBezTo>
                <a:cubicBezTo>
                  <a:pt x="28051" y="3610818"/>
                  <a:pt x="21059" y="3554755"/>
                  <a:pt x="19788" y="3498437"/>
                </a:cubicBezTo>
                <a:cubicBezTo>
                  <a:pt x="17627" y="3398006"/>
                  <a:pt x="18390" y="3297701"/>
                  <a:pt x="24237" y="3197143"/>
                </a:cubicBezTo>
                <a:cubicBezTo>
                  <a:pt x="27162" y="3146928"/>
                  <a:pt x="32119" y="3096966"/>
                  <a:pt x="34026" y="3046242"/>
                </a:cubicBezTo>
                <a:cubicBezTo>
                  <a:pt x="35933" y="2995518"/>
                  <a:pt x="40001" y="2944413"/>
                  <a:pt x="28433" y="2894578"/>
                </a:cubicBezTo>
                <a:cubicBezTo>
                  <a:pt x="8855" y="2810038"/>
                  <a:pt x="23220" y="2725879"/>
                  <a:pt x="27415" y="2641593"/>
                </a:cubicBezTo>
                <a:cubicBezTo>
                  <a:pt x="29958" y="2589217"/>
                  <a:pt x="45214" y="2535568"/>
                  <a:pt x="31738" y="2484717"/>
                </a:cubicBezTo>
                <a:cubicBezTo>
                  <a:pt x="10507" y="2405008"/>
                  <a:pt x="24492" y="2326951"/>
                  <a:pt x="31738" y="2248513"/>
                </a:cubicBezTo>
                <a:cubicBezTo>
                  <a:pt x="40218" y="2174283"/>
                  <a:pt x="38768" y="2099252"/>
                  <a:pt x="27415" y="2025403"/>
                </a:cubicBezTo>
                <a:cubicBezTo>
                  <a:pt x="12986" y="1952165"/>
                  <a:pt x="12986" y="1876803"/>
                  <a:pt x="27415" y="1803565"/>
                </a:cubicBezTo>
                <a:cubicBezTo>
                  <a:pt x="39276" y="1743102"/>
                  <a:pt x="40598" y="1681038"/>
                  <a:pt x="31356" y="1620119"/>
                </a:cubicBezTo>
                <a:cubicBezTo>
                  <a:pt x="25127" y="1576514"/>
                  <a:pt x="13940" y="1533163"/>
                  <a:pt x="12414" y="1489558"/>
                </a:cubicBezTo>
                <a:cubicBezTo>
                  <a:pt x="9262" y="1398420"/>
                  <a:pt x="11118" y="1307167"/>
                  <a:pt x="18008" y="1216233"/>
                </a:cubicBezTo>
                <a:cubicBezTo>
                  <a:pt x="26017" y="1112496"/>
                  <a:pt x="41400" y="1009268"/>
                  <a:pt x="30721" y="904896"/>
                </a:cubicBezTo>
                <a:cubicBezTo>
                  <a:pt x="27162" y="869046"/>
                  <a:pt x="19661" y="833323"/>
                  <a:pt x="18771" y="797346"/>
                </a:cubicBezTo>
                <a:cubicBezTo>
                  <a:pt x="17118" y="730095"/>
                  <a:pt x="16737" y="663607"/>
                  <a:pt x="20169" y="593941"/>
                </a:cubicBezTo>
                <a:cubicBezTo>
                  <a:pt x="23602" y="524274"/>
                  <a:pt x="38348" y="451938"/>
                  <a:pt x="28433" y="383798"/>
                </a:cubicBezTo>
                <a:cubicBezTo>
                  <a:pt x="18516" y="315657"/>
                  <a:pt x="24873" y="248406"/>
                  <a:pt x="31229" y="181410"/>
                </a:cubicBezTo>
                <a:cubicBezTo>
                  <a:pt x="34344" y="149565"/>
                  <a:pt x="36410" y="118069"/>
                  <a:pt x="35854" y="86700"/>
                </a:cubicBezTo>
                <a:close/>
              </a:path>
            </a:pathLst>
          </a:custGeom>
        </p:spPr>
      </p:pic>
    </p:spTree>
    <p:extLst>
      <p:ext uri="{BB962C8B-B14F-4D97-AF65-F5344CB8AC3E}">
        <p14:creationId xmlns:p14="http://schemas.microsoft.com/office/powerpoint/2010/main" val="2904217623"/>
      </p:ext>
    </p:extLst>
  </p:cSld>
  <p:clrMapOvr>
    <a:masterClrMapping/>
  </p:clrMapOvr>
  <mc:AlternateContent xmlns:mc="http://schemas.openxmlformats.org/markup-compatibility/2006" xmlns:p14="http://schemas.microsoft.com/office/powerpoint/2010/main">
    <mc:Choice Requires="p14">
      <p:transition spd="slow" p14:dur="2000" advTm="13860"/>
    </mc:Choice>
    <mc:Fallback xmlns="">
      <p:transition spd="slow" advTm="1386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Entrance into school grounds </a:t>
            </a:r>
          </a:p>
        </p:txBody>
      </p:sp>
      <p:sp>
        <p:nvSpPr>
          <p:cNvPr id="3" name="Content Placeholder 2"/>
          <p:cNvSpPr>
            <a:spLocks noGrp="1"/>
          </p:cNvSpPr>
          <p:nvPr>
            <p:ph idx="1"/>
          </p:nvPr>
        </p:nvSpPr>
        <p:spPr>
          <a:xfrm>
            <a:off x="609598" y="1484784"/>
            <a:ext cx="7490793" cy="4896544"/>
          </a:xfrm>
        </p:spPr>
        <p:txBody>
          <a:bodyPr/>
          <a:lstStyle/>
          <a:p>
            <a:r>
              <a:rPr lang="en-GB" dirty="0"/>
              <a:t>Students </a:t>
            </a:r>
            <a:r>
              <a:rPr lang="en-GB" b="1" u="sng" dirty="0"/>
              <a:t>must come directly into school </a:t>
            </a:r>
            <a:r>
              <a:rPr lang="en-GB" dirty="0"/>
              <a:t>when they have been left off in the mornings. </a:t>
            </a:r>
          </a:p>
          <a:p>
            <a:r>
              <a:rPr lang="en-GB" dirty="0"/>
              <a:t>Year groups ,must enter the school grounds via the following gates, and </a:t>
            </a:r>
            <a:r>
              <a:rPr lang="en-GB" b="1" u="sng" dirty="0"/>
              <a:t>go directly to first class </a:t>
            </a:r>
            <a:r>
              <a:rPr lang="en-GB" dirty="0"/>
              <a:t>for </a:t>
            </a:r>
            <a:r>
              <a:rPr lang="en-GB" b="1" u="sng" dirty="0"/>
              <a:t>Monday week 2</a:t>
            </a:r>
            <a:r>
              <a:rPr lang="en-GB" dirty="0"/>
              <a:t>:</a:t>
            </a:r>
          </a:p>
          <a:p>
            <a:endParaRPr lang="en-GB" dirty="0"/>
          </a:p>
          <a:p>
            <a:endParaRPr lang="en-GB" dirty="0"/>
          </a:p>
        </p:txBody>
      </p:sp>
      <p:graphicFrame>
        <p:nvGraphicFramePr>
          <p:cNvPr id="4" name="Table 3"/>
          <p:cNvGraphicFramePr>
            <a:graphicFrameLocks noGrp="1"/>
          </p:cNvGraphicFramePr>
          <p:nvPr>
            <p:extLst>
              <p:ext uri="{D42A27DB-BD31-4B8C-83A1-F6EECF244321}">
                <p14:modId xmlns:p14="http://schemas.microsoft.com/office/powerpoint/2010/main" val="805993250"/>
              </p:ext>
            </p:extLst>
          </p:nvPr>
        </p:nvGraphicFramePr>
        <p:xfrm>
          <a:off x="609599" y="3244865"/>
          <a:ext cx="6666301" cy="3365472"/>
        </p:xfrm>
        <a:graphic>
          <a:graphicData uri="http://schemas.openxmlformats.org/drawingml/2006/table">
            <a:tbl>
              <a:tblPr firstRow="1" bandRow="1">
                <a:tableStyleId>{5C22544A-7EE6-4342-B048-85BDC9FD1C3A}</a:tableStyleId>
              </a:tblPr>
              <a:tblGrid>
                <a:gridCol w="4978296">
                  <a:extLst>
                    <a:ext uri="{9D8B030D-6E8A-4147-A177-3AD203B41FA5}">
                      <a16:colId xmlns:a16="http://schemas.microsoft.com/office/drawing/2014/main" val="20000"/>
                    </a:ext>
                  </a:extLst>
                </a:gridCol>
                <a:gridCol w="1688005">
                  <a:extLst>
                    <a:ext uri="{9D8B030D-6E8A-4147-A177-3AD203B41FA5}">
                      <a16:colId xmlns:a16="http://schemas.microsoft.com/office/drawing/2014/main" val="20001"/>
                    </a:ext>
                  </a:extLst>
                </a:gridCol>
              </a:tblGrid>
              <a:tr h="821952">
                <a:tc>
                  <a:txBody>
                    <a:bodyPr/>
                    <a:lstStyle/>
                    <a:p>
                      <a:r>
                        <a:rPr lang="en-GB" dirty="0"/>
                        <a:t>Entry Gates</a:t>
                      </a:r>
                      <a:r>
                        <a:rPr lang="en-GB" dirty="0">
                          <a:hlinkClick r:id="rId2"/>
                        </a:rPr>
                        <a:t>tps://www.bbc.co.uk/bitesize/guides/zbj48mn/revision/8</a:t>
                      </a:r>
                      <a:endParaRPr lang="en-GB" dirty="0"/>
                    </a:p>
                  </a:txBody>
                  <a:tcPr/>
                </a:tc>
                <a:tc>
                  <a:txBody>
                    <a:bodyPr/>
                    <a:lstStyle/>
                    <a:p>
                      <a:r>
                        <a:rPr lang="en-GB" dirty="0"/>
                        <a:t>Year Groups</a:t>
                      </a:r>
                    </a:p>
                  </a:txBody>
                  <a:tcPr/>
                </a:tc>
                <a:extLst>
                  <a:ext uri="{0D108BD9-81ED-4DB2-BD59-A6C34878D82A}">
                    <a16:rowId xmlns:a16="http://schemas.microsoft.com/office/drawing/2014/main" val="10000"/>
                  </a:ext>
                </a:extLst>
              </a:tr>
              <a:tr h="805152">
                <a:tc>
                  <a:txBody>
                    <a:bodyPr/>
                    <a:lstStyle/>
                    <a:p>
                      <a:r>
                        <a:rPr lang="en-GB" dirty="0"/>
                        <a:t>Top gate leading to west door</a:t>
                      </a:r>
                    </a:p>
                  </a:txBody>
                  <a:tcPr/>
                </a:tc>
                <a:tc>
                  <a:txBody>
                    <a:bodyPr/>
                    <a:lstStyle/>
                    <a:p>
                      <a:r>
                        <a:rPr lang="en-GB" dirty="0"/>
                        <a:t>Years 10 and  12</a:t>
                      </a:r>
                    </a:p>
                  </a:txBody>
                  <a:tcPr/>
                </a:tc>
                <a:extLst>
                  <a:ext uri="{0D108BD9-81ED-4DB2-BD59-A6C34878D82A}">
                    <a16:rowId xmlns:a16="http://schemas.microsoft.com/office/drawing/2014/main" val="10001"/>
                  </a:ext>
                </a:extLst>
              </a:tr>
              <a:tr h="597530">
                <a:tc>
                  <a:txBody>
                    <a:bodyPr/>
                    <a:lstStyle/>
                    <a:p>
                      <a:r>
                        <a:rPr lang="en-GB" dirty="0"/>
                        <a:t>Middle gate leading to entrance beside VP offices</a:t>
                      </a:r>
                    </a:p>
                  </a:txBody>
                  <a:tcPr/>
                </a:tc>
                <a:tc>
                  <a:txBody>
                    <a:bodyPr/>
                    <a:lstStyle/>
                    <a:p>
                      <a:r>
                        <a:rPr lang="en-GB" dirty="0"/>
                        <a:t>Years 8, 9 and 11</a:t>
                      </a:r>
                    </a:p>
                  </a:txBody>
                  <a:tcPr/>
                </a:tc>
                <a:extLst>
                  <a:ext uri="{0D108BD9-81ED-4DB2-BD59-A6C34878D82A}">
                    <a16:rowId xmlns:a16="http://schemas.microsoft.com/office/drawing/2014/main" val="10002"/>
                  </a:ext>
                </a:extLst>
              </a:tr>
              <a:tr h="597530">
                <a:tc>
                  <a:txBody>
                    <a:bodyPr/>
                    <a:lstStyle/>
                    <a:p>
                      <a:r>
                        <a:rPr lang="en-GB" dirty="0"/>
                        <a:t>Gate Lodge entry of Convent Car Park, leading to St. Mary’s door at convent</a:t>
                      </a:r>
                    </a:p>
                  </a:txBody>
                  <a:tcPr/>
                </a:tc>
                <a:tc>
                  <a:txBody>
                    <a:bodyPr/>
                    <a:lstStyle/>
                    <a:p>
                      <a:r>
                        <a:rPr lang="en-GB" dirty="0"/>
                        <a:t>Years 13 &amp; 14</a:t>
                      </a:r>
                    </a:p>
                  </a:txBody>
                  <a:tcPr/>
                </a:tc>
                <a:extLst>
                  <a:ext uri="{0D108BD9-81ED-4DB2-BD59-A6C34878D82A}">
                    <a16:rowId xmlns:a16="http://schemas.microsoft.com/office/drawing/2014/main" val="10003"/>
                  </a:ext>
                </a:extLst>
              </a:tr>
              <a:tr h="346189">
                <a:tc>
                  <a:txBody>
                    <a:bodyPr/>
                    <a:lstStyle/>
                    <a:p>
                      <a:endParaRPr lang="en-GB" dirty="0"/>
                    </a:p>
                  </a:txBody>
                  <a:tcPr/>
                </a:tc>
                <a:tc>
                  <a:txBody>
                    <a:bodyPr/>
                    <a:lstStyle/>
                    <a:p>
                      <a:endParaRPr lang="en-GB" dirty="0"/>
                    </a:p>
                  </a:txBody>
                  <a:tcPr/>
                </a:tc>
                <a:extLst>
                  <a:ext uri="{0D108BD9-81ED-4DB2-BD59-A6C34878D82A}">
                    <a16:rowId xmlns:a16="http://schemas.microsoft.com/office/drawing/2014/main" val="10004"/>
                  </a:ext>
                </a:extLst>
              </a:tr>
            </a:tbl>
          </a:graphicData>
        </a:graphic>
      </p:graphicFrame>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4082"/>
          </a:xfrm>
        </p:spPr>
        <p:txBody>
          <a:bodyPr>
            <a:normAutofit fontScale="90000"/>
          </a:bodyPr>
          <a:lstStyle/>
          <a:p>
            <a:r>
              <a:rPr lang="en-GB" dirty="0"/>
              <a:t>Guidance</a:t>
            </a:r>
          </a:p>
        </p:txBody>
      </p:sp>
      <p:sp>
        <p:nvSpPr>
          <p:cNvPr id="3" name="Content Placeholder 2"/>
          <p:cNvSpPr>
            <a:spLocks noGrp="1"/>
          </p:cNvSpPr>
          <p:nvPr>
            <p:ph idx="1"/>
          </p:nvPr>
        </p:nvSpPr>
        <p:spPr>
          <a:xfrm>
            <a:off x="457200" y="836712"/>
            <a:ext cx="8229600" cy="4464496"/>
          </a:xfrm>
        </p:spPr>
        <p:txBody>
          <a:bodyPr>
            <a:normAutofit/>
          </a:bodyPr>
          <a:lstStyle/>
          <a:p>
            <a:endParaRPr lang="en-GB" dirty="0"/>
          </a:p>
          <a:p>
            <a:r>
              <a:rPr lang="en-GB" u="sng" dirty="0"/>
              <a:t>Social distancing is encouraged</a:t>
            </a:r>
            <a:r>
              <a:rPr lang="en-GB" dirty="0"/>
              <a:t>, as shown in signs throughout school.</a:t>
            </a:r>
          </a:p>
          <a:p>
            <a:r>
              <a:rPr lang="en-GB" dirty="0"/>
              <a:t>Social distancing falls under two broad headings – </a:t>
            </a:r>
          </a:p>
          <a:p>
            <a:pPr>
              <a:buNone/>
            </a:pPr>
            <a:r>
              <a:rPr lang="en-GB" b="1" dirty="0"/>
              <a:t>	increasing separation; decreasing interaction </a:t>
            </a:r>
            <a:r>
              <a:rPr lang="en-GB" dirty="0"/>
              <a:t>(</a:t>
            </a:r>
            <a:r>
              <a:rPr lang="en-GB" i="1" dirty="0"/>
              <a:t>bubbles</a:t>
            </a:r>
            <a:r>
              <a:rPr lang="en-GB" dirty="0"/>
              <a:t>). </a:t>
            </a:r>
          </a:p>
          <a:p>
            <a:r>
              <a:rPr lang="en-GB" dirty="0"/>
              <a:t>As far as possible, respect to 2 metre social distancing remains in place for adults and between adults and pupils. </a:t>
            </a:r>
          </a:p>
          <a:p>
            <a:r>
              <a:rPr lang="en-GB" dirty="0"/>
              <a:t>Try to keep apart from each other, with at least a 1 metre distance. </a:t>
            </a:r>
          </a:p>
          <a:p>
            <a:r>
              <a:rPr lang="en-GB" b="1" u="sng" dirty="0"/>
              <a:t>Passing each other in corridors is considered low risk.</a:t>
            </a:r>
          </a:p>
          <a:p>
            <a:r>
              <a:rPr lang="en-GB" dirty="0"/>
              <a:t>Teachers will remain based in their own classroom.</a:t>
            </a:r>
          </a:p>
          <a:p>
            <a:pPr>
              <a:buNone/>
            </a:pPr>
            <a:endParaRPr lang="en-GB" dirty="0"/>
          </a:p>
          <a:p>
            <a:endParaRPr lang="en-GB" dirty="0"/>
          </a:p>
          <a:p>
            <a:pPr>
              <a:buNone/>
            </a:pPr>
            <a:endParaRPr lang="en-GB" dirty="0"/>
          </a:p>
        </p:txBody>
      </p:sp>
      <p:pic>
        <p:nvPicPr>
          <p:cNvPr id="4" name="Picture 3" descr="See the source image"/>
          <p:cNvPicPr/>
          <p:nvPr/>
        </p:nvPicPr>
        <p:blipFill>
          <a:blip r:embed="rId2" cstate="print"/>
          <a:srcRect/>
          <a:stretch>
            <a:fillRect/>
          </a:stretch>
        </p:blipFill>
        <p:spPr bwMode="auto">
          <a:xfrm>
            <a:off x="3203848" y="5301208"/>
            <a:ext cx="2736304" cy="1412776"/>
          </a:xfrm>
          <a:prstGeom prst="rect">
            <a:avLst/>
          </a:prstGeom>
          <a:noFill/>
          <a:ln w="9525">
            <a:noFill/>
            <a:miter lim="800000"/>
            <a:headEnd/>
            <a:tailEnd/>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6203032" cy="634082"/>
          </a:xfrm>
        </p:spPr>
        <p:txBody>
          <a:bodyPr>
            <a:normAutofit fontScale="90000"/>
          </a:bodyPr>
          <a:lstStyle/>
          <a:p>
            <a:r>
              <a:rPr lang="en-GB" dirty="0"/>
              <a:t>PPE  </a:t>
            </a:r>
            <a:br>
              <a:rPr lang="en-GB" dirty="0"/>
            </a:br>
            <a:r>
              <a:rPr lang="en-GB" dirty="0"/>
              <a:t>Public Health Guidance</a:t>
            </a:r>
          </a:p>
        </p:txBody>
      </p:sp>
      <p:sp>
        <p:nvSpPr>
          <p:cNvPr id="3" name="Content Placeholder 2"/>
          <p:cNvSpPr>
            <a:spLocks noGrp="1"/>
          </p:cNvSpPr>
          <p:nvPr>
            <p:ph idx="1"/>
          </p:nvPr>
        </p:nvSpPr>
        <p:spPr>
          <a:xfrm>
            <a:off x="457200" y="1412776"/>
            <a:ext cx="8229600" cy="5328592"/>
          </a:xfrm>
        </p:spPr>
        <p:txBody>
          <a:bodyPr>
            <a:normAutofit/>
          </a:bodyPr>
          <a:lstStyle/>
          <a:p>
            <a:endParaRPr lang="en-GB" dirty="0"/>
          </a:p>
          <a:p>
            <a:r>
              <a:rPr lang="en-GB" dirty="0"/>
              <a:t>Staff will wear masks / visors</a:t>
            </a:r>
          </a:p>
          <a:p>
            <a:r>
              <a:rPr lang="en-GB" dirty="0"/>
              <a:t>Students are advised that the wearing of masks is </a:t>
            </a:r>
            <a:r>
              <a:rPr lang="en-GB" b="1" u="sng" dirty="0"/>
              <a:t>mandatory</a:t>
            </a:r>
            <a:r>
              <a:rPr lang="en-GB" dirty="0"/>
              <a:t> on public transport, and they are </a:t>
            </a:r>
            <a:r>
              <a:rPr lang="en-GB" b="1" u="sng" dirty="0"/>
              <a:t>recommended </a:t>
            </a:r>
            <a:r>
              <a:rPr lang="en-GB" dirty="0"/>
              <a:t>for enclosed areas – e.g. toilets, or walking on corridors between classes. </a:t>
            </a:r>
            <a:r>
              <a:rPr lang="en-GB" b="1" dirty="0"/>
              <a:t>Students choose to wear their masks in class. </a:t>
            </a:r>
          </a:p>
          <a:p>
            <a:endParaRPr lang="en-GB" dirty="0"/>
          </a:p>
          <a:p>
            <a:r>
              <a:rPr lang="en-GB" dirty="0"/>
              <a:t>Pupils should have navy or black masks for school use. </a:t>
            </a:r>
          </a:p>
          <a:p>
            <a:r>
              <a:rPr lang="en-GB" dirty="0"/>
              <a:t>Canteen staff will also wear PPE. </a:t>
            </a:r>
          </a:p>
          <a:p>
            <a:r>
              <a:rPr lang="en-GB" dirty="0"/>
              <a:t>Visitors to the school must wear masks; entry to school – </a:t>
            </a:r>
          </a:p>
          <a:p>
            <a:pPr marL="0" indent="0">
              <a:buNone/>
            </a:pPr>
            <a:r>
              <a:rPr lang="en-GB" b="1" dirty="0"/>
              <a:t>	</a:t>
            </a:r>
            <a:r>
              <a:rPr lang="en-GB" b="1" u="sng" dirty="0"/>
              <a:t>must be on appointment only</a:t>
            </a:r>
            <a:r>
              <a:rPr lang="en-GB" dirty="0"/>
              <a:t>!</a:t>
            </a:r>
          </a:p>
          <a:p>
            <a:pPr>
              <a:buNone/>
            </a:pPr>
            <a:endParaRPr lang="en-GB" dirty="0"/>
          </a:p>
          <a:p>
            <a:pPr>
              <a:buNone/>
            </a:pPr>
            <a:endParaRPr lang="en-GB" dirty="0"/>
          </a:p>
          <a:p>
            <a:endParaRPr lang="en-GB" dirty="0"/>
          </a:p>
          <a:p>
            <a:endParaRPr lang="en-GB"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1CB799-CF98-4F17-A500-41F7A2DE81D7}"/>
              </a:ext>
            </a:extLst>
          </p:cNvPr>
          <p:cNvSpPr>
            <a:spLocks noGrp="1"/>
          </p:cNvSpPr>
          <p:nvPr>
            <p:ph type="title"/>
          </p:nvPr>
        </p:nvSpPr>
        <p:spPr>
          <a:xfrm>
            <a:off x="467544" y="509528"/>
            <a:ext cx="6347713" cy="1320800"/>
          </a:xfrm>
        </p:spPr>
        <p:txBody>
          <a:bodyPr/>
          <a:lstStyle/>
          <a:p>
            <a:r>
              <a:rPr lang="en-GB" dirty="0"/>
              <a:t>Government Guidelines on face coverings</a:t>
            </a:r>
          </a:p>
        </p:txBody>
      </p:sp>
      <p:sp>
        <p:nvSpPr>
          <p:cNvPr id="3" name="Content Placeholder 2">
            <a:extLst>
              <a:ext uri="{FF2B5EF4-FFF2-40B4-BE49-F238E27FC236}">
                <a16:creationId xmlns:a16="http://schemas.microsoft.com/office/drawing/2014/main" id="{F7BB08A1-BCF3-46EF-9FA6-8DDF36DE137F}"/>
              </a:ext>
            </a:extLst>
          </p:cNvPr>
          <p:cNvSpPr>
            <a:spLocks noGrp="1"/>
          </p:cNvSpPr>
          <p:nvPr>
            <p:ph idx="1"/>
          </p:nvPr>
        </p:nvSpPr>
        <p:spPr/>
        <p:txBody>
          <a:bodyPr/>
          <a:lstStyle/>
          <a:p>
            <a:endParaRPr lang="en-GB"/>
          </a:p>
        </p:txBody>
      </p:sp>
      <p:sp>
        <p:nvSpPr>
          <p:cNvPr id="7" name="Rectangle 6">
            <a:extLst>
              <a:ext uri="{FF2B5EF4-FFF2-40B4-BE49-F238E27FC236}">
                <a16:creationId xmlns:a16="http://schemas.microsoft.com/office/drawing/2014/main" id="{A19EC710-E247-4E93-B789-170FF208DCAF}"/>
              </a:ext>
            </a:extLst>
          </p:cNvPr>
          <p:cNvSpPr/>
          <p:nvPr/>
        </p:nvSpPr>
        <p:spPr>
          <a:xfrm>
            <a:off x="323528" y="1500066"/>
            <a:ext cx="6912768" cy="5262979"/>
          </a:xfrm>
          <a:prstGeom prst="rect">
            <a:avLst/>
          </a:prstGeom>
        </p:spPr>
        <p:txBody>
          <a:bodyPr wrap="square">
            <a:spAutoFit/>
          </a:bodyPr>
          <a:lstStyle/>
          <a:p>
            <a:pPr>
              <a:spcAft>
                <a:spcPts val="0"/>
              </a:spcAft>
            </a:pPr>
            <a:r>
              <a:rPr lang="en-GB" dirty="0">
                <a:solidFill>
                  <a:srgbClr val="000000"/>
                </a:solidFill>
                <a:latin typeface="Calibri" panose="020F0502020204030204" pitchFamily="34" charset="0"/>
                <a:ea typeface="Calibri" panose="020F0502020204030204" pitchFamily="34" charset="0"/>
              </a:rPr>
              <a:t> </a:t>
            </a:r>
            <a:endParaRPr lang="en-GB" dirty="0">
              <a:solidFill>
                <a:srgbClr val="000000"/>
              </a:solidFill>
              <a:latin typeface="Arial" panose="020B0604020202020204" pitchFamily="34" charset="0"/>
              <a:ea typeface="Calibri" panose="020F0502020204030204" pitchFamily="34" charset="0"/>
            </a:endParaRPr>
          </a:p>
          <a:p>
            <a:pPr marL="449580" indent="-179705" algn="just">
              <a:spcAft>
                <a:spcPts val="0"/>
              </a:spcAft>
            </a:pPr>
            <a:r>
              <a:rPr lang="en-GB" dirty="0">
                <a:solidFill>
                  <a:srgbClr val="000000"/>
                </a:solidFill>
                <a:latin typeface="Calibri" panose="020F0502020204030204" pitchFamily="34" charset="0"/>
                <a:ea typeface="Calibri" panose="020F0502020204030204" pitchFamily="34" charset="0"/>
              </a:rPr>
              <a:t>• </a:t>
            </a:r>
            <a:r>
              <a:rPr lang="en-GB" sz="2000" dirty="0">
                <a:solidFill>
                  <a:srgbClr val="000000"/>
                </a:solidFill>
                <a:latin typeface="Calibri" panose="020F0502020204030204" pitchFamily="34" charset="0"/>
                <a:ea typeface="Calibri" panose="020F0502020204030204" pitchFamily="34" charset="0"/>
              </a:rPr>
              <a:t>Face coverings should not be shared with others. </a:t>
            </a:r>
            <a:endParaRPr lang="en-GB" sz="2000" dirty="0">
              <a:solidFill>
                <a:srgbClr val="000000"/>
              </a:solidFill>
              <a:latin typeface="Arial" panose="020B0604020202020204" pitchFamily="34" charset="0"/>
              <a:ea typeface="Calibri" panose="020F0502020204030204" pitchFamily="34" charset="0"/>
            </a:endParaRPr>
          </a:p>
          <a:p>
            <a:pPr marL="449580" indent="-179705" algn="just">
              <a:spcAft>
                <a:spcPts val="0"/>
              </a:spcAft>
            </a:pPr>
            <a:r>
              <a:rPr lang="en-GB" sz="2000" dirty="0">
                <a:solidFill>
                  <a:srgbClr val="000000"/>
                </a:solidFill>
                <a:latin typeface="Calibri" panose="020F0502020204030204" pitchFamily="34" charset="0"/>
                <a:ea typeface="Calibri" panose="020F0502020204030204" pitchFamily="34" charset="0"/>
              </a:rPr>
              <a:t>• Before putting on or removing the face covering, hands should be cleaned by washing with</a:t>
            </a:r>
            <a:r>
              <a:rPr lang="en-GB" sz="2000" dirty="0">
                <a:solidFill>
                  <a:srgbClr val="000000"/>
                </a:solidFill>
                <a:latin typeface="Arial" panose="020B0604020202020204" pitchFamily="34" charset="0"/>
                <a:ea typeface="Calibri" panose="020F0502020204030204" pitchFamily="34" charset="0"/>
              </a:rPr>
              <a:t> </a:t>
            </a:r>
            <a:r>
              <a:rPr lang="en-GB" sz="2000" dirty="0">
                <a:solidFill>
                  <a:srgbClr val="000000"/>
                </a:solidFill>
                <a:latin typeface="Calibri" panose="020F0502020204030204" pitchFamily="34" charset="0"/>
                <a:ea typeface="Calibri" panose="020F0502020204030204" pitchFamily="34" charset="0"/>
              </a:rPr>
              <a:t>soap and water or hand sanitiser. Students are advised to carry their own sanitizer. There are sanitizing</a:t>
            </a:r>
            <a:r>
              <a:rPr lang="en-GB" sz="2000" dirty="0">
                <a:solidFill>
                  <a:srgbClr val="000000"/>
                </a:solidFill>
                <a:latin typeface="Arial" panose="020B0604020202020204" pitchFamily="34" charset="0"/>
                <a:ea typeface="Calibri" panose="020F0502020204030204" pitchFamily="34" charset="0"/>
              </a:rPr>
              <a:t> </a:t>
            </a:r>
            <a:r>
              <a:rPr lang="en-GB" sz="2000" dirty="0">
                <a:solidFill>
                  <a:srgbClr val="000000"/>
                </a:solidFill>
                <a:latin typeface="Calibri" panose="020F0502020204030204" pitchFamily="34" charset="0"/>
                <a:ea typeface="Calibri" panose="020F0502020204030204" pitchFamily="34" charset="0"/>
              </a:rPr>
              <a:t>stations across the school also. </a:t>
            </a:r>
            <a:endParaRPr lang="en-GB" sz="2000" dirty="0">
              <a:solidFill>
                <a:srgbClr val="000000"/>
              </a:solidFill>
              <a:latin typeface="Arial" panose="020B0604020202020204" pitchFamily="34" charset="0"/>
              <a:ea typeface="Calibri" panose="020F0502020204030204" pitchFamily="34" charset="0"/>
            </a:endParaRPr>
          </a:p>
          <a:p>
            <a:pPr marL="449580" indent="-179705" algn="just">
              <a:spcAft>
                <a:spcPts val="0"/>
              </a:spcAft>
            </a:pPr>
            <a:r>
              <a:rPr lang="en-GB" sz="2000" dirty="0">
                <a:solidFill>
                  <a:srgbClr val="000000"/>
                </a:solidFill>
                <a:latin typeface="Calibri" panose="020F0502020204030204" pitchFamily="34" charset="0"/>
                <a:ea typeface="Calibri" panose="020F0502020204030204" pitchFamily="34" charset="0"/>
              </a:rPr>
              <a:t>• Make sure the face covering is the right size to cover the nose, mouth and chin. </a:t>
            </a:r>
            <a:endParaRPr lang="en-GB" sz="2000" dirty="0">
              <a:solidFill>
                <a:srgbClr val="000000"/>
              </a:solidFill>
              <a:latin typeface="Arial" panose="020B0604020202020204" pitchFamily="34" charset="0"/>
              <a:ea typeface="Calibri" panose="020F0502020204030204" pitchFamily="34" charset="0"/>
            </a:endParaRPr>
          </a:p>
          <a:p>
            <a:pPr marL="449580" indent="-179705" algn="just">
              <a:spcAft>
                <a:spcPts val="0"/>
              </a:spcAft>
            </a:pPr>
            <a:r>
              <a:rPr lang="en-GB" sz="2000" dirty="0">
                <a:solidFill>
                  <a:srgbClr val="000000"/>
                </a:solidFill>
                <a:latin typeface="Calibri" panose="020F0502020204030204" pitchFamily="34" charset="0"/>
                <a:ea typeface="Calibri" panose="020F0502020204030204" pitchFamily="34" charset="0"/>
              </a:rPr>
              <a:t>• When temporarily storing a face covering (e.g. during classes), it should be placed in a washable, sealed bag or container. Avoid placing it on surfaces, due to the possibility of contamination. </a:t>
            </a:r>
            <a:endParaRPr lang="en-GB" sz="2000" dirty="0">
              <a:solidFill>
                <a:srgbClr val="000000"/>
              </a:solidFill>
              <a:latin typeface="Arial" panose="020B0604020202020204" pitchFamily="34" charset="0"/>
              <a:ea typeface="Calibri" panose="020F0502020204030204" pitchFamily="34" charset="0"/>
            </a:endParaRPr>
          </a:p>
          <a:p>
            <a:pPr marL="449580" indent="-179705" algn="just">
              <a:spcAft>
                <a:spcPts val="0"/>
              </a:spcAft>
            </a:pPr>
            <a:r>
              <a:rPr lang="en-GB" sz="2000" dirty="0">
                <a:solidFill>
                  <a:srgbClr val="000000"/>
                </a:solidFill>
                <a:latin typeface="Calibri" panose="020F0502020204030204" pitchFamily="34" charset="0"/>
                <a:ea typeface="Calibri" panose="020F0502020204030204" pitchFamily="34" charset="0"/>
              </a:rPr>
              <a:t>• Re-usable face coverings should be washed after each day of use in school at 60 degrees</a:t>
            </a:r>
            <a:r>
              <a:rPr lang="en-GB" sz="2000" dirty="0">
                <a:solidFill>
                  <a:srgbClr val="000000"/>
                </a:solidFill>
                <a:latin typeface="Arial" panose="020B0604020202020204" pitchFamily="34" charset="0"/>
                <a:ea typeface="Calibri" panose="020F0502020204030204" pitchFamily="34" charset="0"/>
              </a:rPr>
              <a:t> </a:t>
            </a:r>
            <a:r>
              <a:rPr lang="en-GB" sz="2000" dirty="0">
                <a:solidFill>
                  <a:srgbClr val="000000"/>
                </a:solidFill>
                <a:latin typeface="Calibri" panose="020F0502020204030204" pitchFamily="34" charset="0"/>
                <a:ea typeface="Calibri" panose="020F0502020204030204" pitchFamily="34" charset="0"/>
              </a:rPr>
              <a:t>centigrade or in boiling water. </a:t>
            </a:r>
            <a:endParaRPr lang="en-GB" sz="2000" dirty="0">
              <a:solidFill>
                <a:srgbClr val="000000"/>
              </a:solidFill>
              <a:latin typeface="Arial" panose="020B0604020202020204" pitchFamily="34" charset="0"/>
              <a:ea typeface="Calibri" panose="020F0502020204030204" pitchFamily="34" charset="0"/>
            </a:endParaRPr>
          </a:p>
          <a:p>
            <a:pPr marL="449580" indent="-179705" algn="just">
              <a:spcAft>
                <a:spcPts val="0"/>
              </a:spcAft>
            </a:pPr>
            <a:r>
              <a:rPr lang="en-GB" sz="2000" dirty="0">
                <a:solidFill>
                  <a:srgbClr val="000000"/>
                </a:solidFill>
                <a:latin typeface="Calibri" panose="020F0502020204030204" pitchFamily="34" charset="0"/>
                <a:ea typeface="Calibri" panose="020F0502020204030204" pitchFamily="34" charset="0"/>
              </a:rPr>
              <a:t>•Disposable face coverings must be disposed of safely and hygienically. </a:t>
            </a:r>
            <a:endParaRPr lang="en-GB" sz="2000" dirty="0">
              <a:solidFill>
                <a:srgbClr val="000000"/>
              </a:solidFill>
              <a:latin typeface="Arial" panose="020B0604020202020204" pitchFamily="34" charset="0"/>
              <a:ea typeface="Calibri" panose="020F0502020204030204" pitchFamily="34" charset="0"/>
            </a:endParaRPr>
          </a:p>
          <a:p>
            <a:pPr marL="449580" indent="-179705" algn="just">
              <a:spcAft>
                <a:spcPts val="0"/>
              </a:spcAft>
            </a:pPr>
            <a:r>
              <a:rPr lang="en-GB" dirty="0">
                <a:solidFill>
                  <a:srgbClr val="000000"/>
                </a:solidFill>
                <a:latin typeface="Calibri" panose="020F0502020204030204" pitchFamily="34" charset="0"/>
                <a:ea typeface="Calibri" panose="020F0502020204030204" pitchFamily="34" charset="0"/>
              </a:rPr>
              <a:t> </a:t>
            </a:r>
            <a:endParaRPr lang="en-GB" dirty="0">
              <a:solidFill>
                <a:srgbClr val="000000"/>
              </a:solidFill>
              <a:latin typeface="Arial" panose="020B0604020202020204" pitchFamily="34" charset="0"/>
              <a:ea typeface="Calibri" panose="020F0502020204030204" pitchFamily="34" charset="0"/>
            </a:endParaRPr>
          </a:p>
        </p:txBody>
      </p:sp>
    </p:spTree>
    <p:extLst>
      <p:ext uri="{BB962C8B-B14F-4D97-AF65-F5344CB8AC3E}">
        <p14:creationId xmlns:p14="http://schemas.microsoft.com/office/powerpoint/2010/main" val="9533650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Sanitising Stations</a:t>
            </a:r>
          </a:p>
        </p:txBody>
      </p:sp>
      <p:sp>
        <p:nvSpPr>
          <p:cNvPr id="3" name="Content Placeholder 2"/>
          <p:cNvSpPr>
            <a:spLocks noGrp="1"/>
          </p:cNvSpPr>
          <p:nvPr>
            <p:ph idx="1"/>
          </p:nvPr>
        </p:nvSpPr>
        <p:spPr>
          <a:xfrm>
            <a:off x="457200" y="1600200"/>
            <a:ext cx="5554960" cy="4525963"/>
          </a:xfrm>
        </p:spPr>
        <p:txBody>
          <a:bodyPr>
            <a:normAutofit/>
          </a:bodyPr>
          <a:lstStyle/>
          <a:p>
            <a:r>
              <a:rPr lang="en-GB" dirty="0"/>
              <a:t>Students should sanitise as they enter school and </a:t>
            </a:r>
            <a:r>
              <a:rPr lang="en-GB" u="sng" dirty="0"/>
              <a:t>be advised to wash their hands with soap thoroughly at least four times</a:t>
            </a:r>
            <a:r>
              <a:rPr lang="en-GB" dirty="0"/>
              <a:t> throughout the day. </a:t>
            </a:r>
          </a:p>
          <a:p>
            <a:r>
              <a:rPr lang="en-GB" dirty="0"/>
              <a:t>Sanitising stations are clearly marked around the school. </a:t>
            </a:r>
          </a:p>
          <a:p>
            <a:r>
              <a:rPr lang="en-GB" dirty="0"/>
              <a:t>Students should carry their own sanitizer for personal use during the day.</a:t>
            </a:r>
          </a:p>
          <a:p>
            <a:r>
              <a:rPr lang="en-GB" dirty="0"/>
              <a:t>Soap will be refilled in toilets – on-going.</a:t>
            </a:r>
          </a:p>
          <a:p>
            <a:endParaRPr lang="en-GB" b="1" i="1" dirty="0"/>
          </a:p>
          <a:p>
            <a:r>
              <a:rPr lang="en-GB" b="1" i="1" dirty="0"/>
              <a:t>Toilets are limited to </a:t>
            </a:r>
            <a:r>
              <a:rPr lang="en-GB" b="1" i="1" u="sng" dirty="0"/>
              <a:t>two students </a:t>
            </a:r>
            <a:r>
              <a:rPr lang="en-GB" b="1" i="1" dirty="0"/>
              <a:t>going in at a given time.</a:t>
            </a:r>
          </a:p>
          <a:p>
            <a:pPr marL="0" indent="0">
              <a:buNone/>
            </a:pPr>
            <a:endParaRPr lang="en-GB" b="1" i="1" dirty="0"/>
          </a:p>
          <a:p>
            <a:endParaRPr lang="en-GB" b="1" i="1" dirty="0"/>
          </a:p>
        </p:txBody>
      </p:sp>
      <p:pic>
        <p:nvPicPr>
          <p:cNvPr id="4" name="productImage" descr="how to wash your hand poster with pictures for schools"/>
          <p:cNvPicPr/>
          <p:nvPr/>
        </p:nvPicPr>
        <p:blipFill>
          <a:blip r:embed="rId2" cstate="print"/>
          <a:srcRect/>
          <a:stretch>
            <a:fillRect/>
          </a:stretch>
        </p:blipFill>
        <p:spPr bwMode="auto">
          <a:xfrm>
            <a:off x="5940152" y="1196752"/>
            <a:ext cx="3203848" cy="3672408"/>
          </a:xfrm>
          <a:prstGeom prst="rect">
            <a:avLst/>
          </a:prstGeom>
          <a:noFill/>
          <a:ln w="9525">
            <a:noFill/>
            <a:miter lim="800000"/>
            <a:headEnd/>
            <a:tailEnd/>
          </a:ln>
        </p:spPr>
      </p:pic>
      <p:pic>
        <p:nvPicPr>
          <p:cNvPr id="1026" name="Picture 2" descr="See the source image"/>
          <p:cNvPicPr>
            <a:picLocks noChangeAspect="1" noChangeArrowheads="1"/>
          </p:cNvPicPr>
          <p:nvPr/>
        </p:nvPicPr>
        <p:blipFill>
          <a:blip r:embed="rId3" cstate="print"/>
          <a:srcRect/>
          <a:stretch>
            <a:fillRect/>
          </a:stretch>
        </p:blipFill>
        <p:spPr bwMode="auto">
          <a:xfrm>
            <a:off x="4644008" y="0"/>
            <a:ext cx="1576809" cy="1497225"/>
          </a:xfrm>
          <a:prstGeom prst="rect">
            <a:avLst/>
          </a:prstGeom>
          <a:noFill/>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New report: Covid-19 International Student Well-being Study (C19 ISWS) - WUR">
            <a:extLst>
              <a:ext uri="{FF2B5EF4-FFF2-40B4-BE49-F238E27FC236}">
                <a16:creationId xmlns:a16="http://schemas.microsoft.com/office/drawing/2014/main" id="{1F4A237F-6577-1045-927C-8148ADA6A82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6268"/>
          <a:stretch/>
        </p:blipFill>
        <p:spPr bwMode="auto">
          <a:xfrm>
            <a:off x="1053232" y="2060848"/>
            <a:ext cx="6275536" cy="3529310"/>
          </a:xfrm>
          <a:prstGeom prst="rect">
            <a:avLst/>
          </a:prstGeom>
          <a:noFill/>
          <a:extLst>
            <a:ext uri="{909E8E84-426E-40DD-AFC4-6F175D3DCCD1}">
              <a14:hiddenFill xmlns:a14="http://schemas.microsoft.com/office/drawing/2010/main">
                <a:solidFill>
                  <a:srgbClr val="FFFFFF"/>
                </a:solidFill>
              </a14:hiddenFill>
            </a:ext>
          </a:extLst>
        </p:spPr>
      </p:pic>
      <p:sp>
        <p:nvSpPr>
          <p:cNvPr id="6" name="Title 5">
            <a:extLst>
              <a:ext uri="{FF2B5EF4-FFF2-40B4-BE49-F238E27FC236}">
                <a16:creationId xmlns:a16="http://schemas.microsoft.com/office/drawing/2014/main" id="{73E9F0FC-9A3F-40A7-84BC-270566E9CADE}"/>
              </a:ext>
            </a:extLst>
          </p:cNvPr>
          <p:cNvSpPr>
            <a:spLocks noGrp="1"/>
          </p:cNvSpPr>
          <p:nvPr>
            <p:ph type="title"/>
          </p:nvPr>
        </p:nvSpPr>
        <p:spPr/>
        <p:txBody>
          <a:bodyPr/>
          <a:lstStyle/>
          <a:p>
            <a:r>
              <a:rPr lang="en-GB" dirty="0"/>
              <a:t>Let’s start with you and </a:t>
            </a:r>
            <a:br>
              <a:rPr lang="en-GB" dirty="0"/>
            </a:br>
            <a:r>
              <a:rPr lang="en-GB" dirty="0"/>
              <a:t>your well-being…</a:t>
            </a:r>
          </a:p>
        </p:txBody>
      </p:sp>
    </p:spTree>
    <p:extLst>
      <p:ext uri="{BB962C8B-B14F-4D97-AF65-F5344CB8AC3E}">
        <p14:creationId xmlns:p14="http://schemas.microsoft.com/office/powerpoint/2010/main" val="2870857654"/>
      </p:ext>
    </p:extLst>
  </p:cSld>
  <p:clrMapOvr>
    <a:masterClrMapping/>
  </p:clrMapOvr>
  <mc:AlternateContent xmlns:mc="http://schemas.openxmlformats.org/markup-compatibility/2006" xmlns:p14="http://schemas.microsoft.com/office/powerpoint/2010/main">
    <mc:Choice Requires="p14">
      <p:transition spd="slow" p14:dur="2000" advTm="9185"/>
    </mc:Choice>
    <mc:Fallback xmlns="">
      <p:transition spd="slow" advTm="9185"/>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AD83F3B-827A-6C4D-809A-91745EC4CBAD}"/>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99A34FD8-E987-0B4A-8353-DDDF8F7A3E85}"/>
              </a:ext>
            </a:extLst>
          </p:cNvPr>
          <p:cNvPicPr>
            <a:picLocks noChangeAspect="1"/>
          </p:cNvPicPr>
          <p:nvPr/>
        </p:nvPicPr>
        <p:blipFill>
          <a:blip r:embed="rId4" cstate="print"/>
          <a:stretch>
            <a:fillRect/>
          </a:stretch>
        </p:blipFill>
        <p:spPr>
          <a:xfrm>
            <a:off x="67331" y="1171908"/>
            <a:ext cx="2155607" cy="4001970"/>
          </a:xfrm>
          <a:prstGeom prst="rect">
            <a:avLst/>
          </a:prstGeom>
        </p:spPr>
      </p:pic>
      <p:pic>
        <p:nvPicPr>
          <p:cNvPr id="5" name="Picture 4">
            <a:extLst>
              <a:ext uri="{FF2B5EF4-FFF2-40B4-BE49-F238E27FC236}">
                <a16:creationId xmlns:a16="http://schemas.microsoft.com/office/drawing/2014/main" id="{F15216BB-85E8-CA41-870C-7FB0402D799F}"/>
              </a:ext>
            </a:extLst>
          </p:cNvPr>
          <p:cNvPicPr>
            <a:picLocks noChangeAspect="1"/>
          </p:cNvPicPr>
          <p:nvPr/>
        </p:nvPicPr>
        <p:blipFill>
          <a:blip r:embed="rId5" cstate="print"/>
          <a:stretch>
            <a:fillRect/>
          </a:stretch>
        </p:blipFill>
        <p:spPr>
          <a:xfrm>
            <a:off x="6921062" y="1111157"/>
            <a:ext cx="2155607" cy="4062722"/>
          </a:xfrm>
          <a:prstGeom prst="rect">
            <a:avLst/>
          </a:prstGeom>
        </p:spPr>
      </p:pic>
      <p:pic>
        <p:nvPicPr>
          <p:cNvPr id="11" name="getfvid_10000000_941013809648087_4038691278645085703_n.mp4" descr="getfvid_10000000_941013809648087_4038691278645085703_n.mp4">
            <a:hlinkClick r:id="" action="ppaction://media"/>
            <a:extLst>
              <a:ext uri="{FF2B5EF4-FFF2-40B4-BE49-F238E27FC236}">
                <a16:creationId xmlns:a16="http://schemas.microsoft.com/office/drawing/2014/main" id="{5651AF2B-8BC3-1A4D-A9E7-6D5D789AC337}"/>
              </a:ext>
            </a:extLst>
          </p:cNvPr>
          <p:cNvPicPr>
            <a:picLocks noChangeAspect="1"/>
          </p:cNvPicPr>
          <p:nvPr>
            <a:videoFile r:link="rId2"/>
            <p:extLst>
              <p:ext uri="{DAA4B4D4-6D71-4841-9C94-3DE7FCFB9230}">
                <p14:media xmlns:p14="http://schemas.microsoft.com/office/powerpoint/2010/main" r:embed="rId1"/>
              </p:ext>
            </p:extLst>
          </p:nvPr>
        </p:nvPicPr>
        <p:blipFill>
          <a:blip r:embed="rId6" cstate="print"/>
          <a:stretch>
            <a:fillRect/>
          </a:stretch>
        </p:blipFill>
        <p:spPr>
          <a:xfrm>
            <a:off x="3124200" y="0"/>
            <a:ext cx="2895600" cy="6858000"/>
          </a:xfrm>
          <a:prstGeom prst="rect">
            <a:avLst/>
          </a:prstGeom>
        </p:spPr>
      </p:pic>
    </p:spTree>
    <p:extLst>
      <p:ext uri="{BB962C8B-B14F-4D97-AF65-F5344CB8AC3E}">
        <p14:creationId xmlns:p14="http://schemas.microsoft.com/office/powerpoint/2010/main" val="3317747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5998"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260648"/>
            <a:ext cx="6347713" cy="720080"/>
          </a:xfrm>
        </p:spPr>
        <p:txBody>
          <a:bodyPr/>
          <a:lstStyle/>
          <a:p>
            <a:r>
              <a:rPr lang="en-GB" dirty="0"/>
              <a:t>‘Bubbles’</a:t>
            </a:r>
          </a:p>
        </p:txBody>
      </p:sp>
      <p:sp>
        <p:nvSpPr>
          <p:cNvPr id="3" name="Content Placeholder 2"/>
          <p:cNvSpPr>
            <a:spLocks noGrp="1"/>
          </p:cNvSpPr>
          <p:nvPr>
            <p:ph idx="1"/>
          </p:nvPr>
        </p:nvSpPr>
        <p:spPr>
          <a:xfrm>
            <a:off x="591944" y="980728"/>
            <a:ext cx="7868488" cy="5616624"/>
          </a:xfrm>
        </p:spPr>
        <p:txBody>
          <a:bodyPr>
            <a:normAutofit/>
          </a:bodyPr>
          <a:lstStyle/>
          <a:p>
            <a:r>
              <a:rPr lang="en-GB" sz="2400" dirty="0"/>
              <a:t>Students should not be mixing with other year groups, to reduce risk of virus transmission.</a:t>
            </a:r>
          </a:p>
          <a:p>
            <a:pPr marL="0" indent="0">
              <a:buNone/>
            </a:pPr>
            <a:r>
              <a:rPr lang="en-GB" sz="2400" b="1" dirty="0"/>
              <a:t>Years 13 and 14 students are allocated seats in the following areas for </a:t>
            </a:r>
            <a:r>
              <a:rPr lang="en-GB" sz="2400" b="1" u="sng" dirty="0"/>
              <a:t>study, break and lunch</a:t>
            </a:r>
            <a:r>
              <a:rPr lang="en-GB" sz="2400" b="1" dirty="0"/>
              <a:t>. </a:t>
            </a:r>
          </a:p>
          <a:p>
            <a:r>
              <a:rPr lang="en-GB" sz="2400" dirty="0"/>
              <a:t>Year 13 – Library and Main Study</a:t>
            </a:r>
          </a:p>
          <a:p>
            <a:r>
              <a:rPr lang="en-GB" sz="2400" dirty="0"/>
              <a:t>Year 14 – Senior Study and Assembly Hall</a:t>
            </a:r>
          </a:p>
          <a:p>
            <a:pPr marL="0" indent="0">
              <a:buNone/>
            </a:pPr>
            <a:endParaRPr lang="en-GB" sz="2400" dirty="0"/>
          </a:p>
          <a:p>
            <a:pPr marL="0" indent="0">
              <a:buNone/>
            </a:pPr>
            <a:r>
              <a:rPr lang="en-GB" sz="2400" b="1" dirty="0"/>
              <a:t>Ideally, we encourage all students to go outside, into the fresh air at break-time or lunch-time, once you have had your snacks / lunch (weather permitting).</a:t>
            </a:r>
          </a:p>
          <a:p>
            <a:r>
              <a:rPr lang="en-GB" sz="2400" dirty="0"/>
              <a:t>Students CANNOT stand around on corridors.</a:t>
            </a:r>
          </a:p>
          <a:p>
            <a:r>
              <a:rPr lang="en-GB" sz="2400" b="1" u="sng" dirty="0"/>
              <a:t>Locker areas are out of bounds.</a:t>
            </a:r>
          </a:p>
          <a:p>
            <a:pPr marL="0" indent="0">
              <a:buNone/>
            </a:pPr>
            <a:endParaRPr lang="en-GB" dirty="0"/>
          </a:p>
          <a:p>
            <a:endParaRPr lang="en-GB"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778"/>
            <a:ext cx="8229600" cy="504056"/>
          </a:xfrm>
        </p:spPr>
        <p:txBody>
          <a:bodyPr>
            <a:normAutofit fontScale="90000"/>
          </a:bodyPr>
          <a:lstStyle/>
          <a:p>
            <a:r>
              <a:rPr lang="en-GB" dirty="0"/>
              <a:t>Year Group Areas – Break-Time</a:t>
            </a:r>
          </a:p>
        </p:txBody>
      </p:sp>
      <p:sp>
        <p:nvSpPr>
          <p:cNvPr id="3" name="Content Placeholder 2"/>
          <p:cNvSpPr>
            <a:spLocks noGrp="1"/>
          </p:cNvSpPr>
          <p:nvPr>
            <p:ph idx="1"/>
          </p:nvPr>
        </p:nvSpPr>
        <p:spPr>
          <a:xfrm>
            <a:off x="457200" y="908720"/>
            <a:ext cx="8229600" cy="5217443"/>
          </a:xfrm>
        </p:spPr>
        <p:txBody>
          <a:bodyPr>
            <a:normAutofit/>
          </a:bodyPr>
          <a:lstStyle/>
          <a:p>
            <a:pPr>
              <a:buNone/>
            </a:pPr>
            <a:endParaRPr lang="en-GB" dirty="0"/>
          </a:p>
        </p:txBody>
      </p:sp>
      <p:graphicFrame>
        <p:nvGraphicFramePr>
          <p:cNvPr id="4" name="Table 3"/>
          <p:cNvGraphicFramePr>
            <a:graphicFrameLocks noGrp="1"/>
          </p:cNvGraphicFramePr>
          <p:nvPr>
            <p:extLst>
              <p:ext uri="{D42A27DB-BD31-4B8C-83A1-F6EECF244321}">
                <p14:modId xmlns:p14="http://schemas.microsoft.com/office/powerpoint/2010/main" val="236779338"/>
              </p:ext>
            </p:extLst>
          </p:nvPr>
        </p:nvGraphicFramePr>
        <p:xfrm>
          <a:off x="251520" y="908720"/>
          <a:ext cx="8640960" cy="5788092"/>
        </p:xfrm>
        <a:graphic>
          <a:graphicData uri="http://schemas.openxmlformats.org/drawingml/2006/table">
            <a:tbl>
              <a:tblPr firstRow="1" bandRow="1">
                <a:tableStyleId>{5C22544A-7EE6-4342-B048-85BDC9FD1C3A}</a:tableStyleId>
              </a:tblPr>
              <a:tblGrid>
                <a:gridCol w="1584176">
                  <a:extLst>
                    <a:ext uri="{9D8B030D-6E8A-4147-A177-3AD203B41FA5}">
                      <a16:colId xmlns:a16="http://schemas.microsoft.com/office/drawing/2014/main" val="20000"/>
                    </a:ext>
                  </a:extLst>
                </a:gridCol>
                <a:gridCol w="7056784">
                  <a:extLst>
                    <a:ext uri="{9D8B030D-6E8A-4147-A177-3AD203B41FA5}">
                      <a16:colId xmlns:a16="http://schemas.microsoft.com/office/drawing/2014/main" val="20001"/>
                    </a:ext>
                  </a:extLst>
                </a:gridCol>
              </a:tblGrid>
              <a:tr h="778344">
                <a:tc>
                  <a:txBody>
                    <a:bodyPr/>
                    <a:lstStyle/>
                    <a:p>
                      <a:r>
                        <a:rPr lang="en-GB" sz="1600" dirty="0"/>
                        <a:t>Year Group</a:t>
                      </a:r>
                    </a:p>
                  </a:txBody>
                  <a:tcPr/>
                </a:tc>
                <a:tc>
                  <a:txBody>
                    <a:bodyPr/>
                    <a:lstStyle/>
                    <a:p>
                      <a:r>
                        <a:rPr lang="en-GB" sz="1600" dirty="0"/>
                        <a:t>AREA (Students can go to the outside area listed – weather permitting; on cold / wet days – sheltered space is identified.)</a:t>
                      </a:r>
                    </a:p>
                  </a:txBody>
                  <a:tcPr/>
                </a:tc>
                <a:extLst>
                  <a:ext uri="{0D108BD9-81ED-4DB2-BD59-A6C34878D82A}">
                    <a16:rowId xmlns:a16="http://schemas.microsoft.com/office/drawing/2014/main" val="10000"/>
                  </a:ext>
                </a:extLst>
              </a:tr>
              <a:tr h="572636">
                <a:tc>
                  <a:txBody>
                    <a:bodyPr/>
                    <a:lstStyle/>
                    <a:p>
                      <a:r>
                        <a:rPr lang="en-GB" sz="1600" dirty="0"/>
                        <a:t>Year 8</a:t>
                      </a:r>
                    </a:p>
                  </a:txBody>
                  <a:tcPr/>
                </a:tc>
                <a:tc>
                  <a:txBody>
                    <a:bodyPr/>
                    <a:lstStyle/>
                    <a:p>
                      <a:r>
                        <a:rPr lang="en-GB" sz="1600" dirty="0"/>
                        <a:t>Form rooms; VP Square,</a:t>
                      </a:r>
                      <a:r>
                        <a:rPr lang="en-GB" sz="1600" baseline="0" dirty="0"/>
                        <a:t> Convent Lawn</a:t>
                      </a:r>
                      <a:endParaRPr lang="en-GB" sz="1600" dirty="0"/>
                    </a:p>
                  </a:txBody>
                  <a:tcPr/>
                </a:tc>
                <a:extLst>
                  <a:ext uri="{0D108BD9-81ED-4DB2-BD59-A6C34878D82A}">
                    <a16:rowId xmlns:a16="http://schemas.microsoft.com/office/drawing/2014/main" val="10001"/>
                  </a:ext>
                </a:extLst>
              </a:tr>
              <a:tr h="572636">
                <a:tc>
                  <a:txBody>
                    <a:bodyPr/>
                    <a:lstStyle/>
                    <a:p>
                      <a:r>
                        <a:rPr lang="en-GB" sz="1600" baseline="0" dirty="0"/>
                        <a:t>9A, 9B, 9C, 9E, 9F</a:t>
                      </a:r>
                    </a:p>
                    <a:p>
                      <a:endParaRPr lang="en-GB" sz="1600" baseline="0" dirty="0"/>
                    </a:p>
                    <a:p>
                      <a:r>
                        <a:rPr lang="en-GB" sz="1400" b="1" baseline="0" dirty="0"/>
                        <a:t>*9G, 9D</a:t>
                      </a:r>
                      <a:endParaRPr lang="en-GB" sz="1400" b="1" dirty="0"/>
                    </a:p>
                  </a:txBody>
                  <a:tcPr/>
                </a:tc>
                <a:tc>
                  <a:txBody>
                    <a:bodyPr/>
                    <a:lstStyle/>
                    <a:p>
                      <a:r>
                        <a:rPr lang="en-GB" sz="1600" dirty="0"/>
                        <a:t>Form rooms</a:t>
                      </a:r>
                      <a:r>
                        <a:rPr lang="en-GB" sz="1600" baseline="0" dirty="0"/>
                        <a:t>; Convent Lawn at break Time</a:t>
                      </a:r>
                    </a:p>
                    <a:p>
                      <a:endParaRPr lang="en-GB" sz="1600" baseline="0" dirty="0"/>
                    </a:p>
                    <a:p>
                      <a:r>
                        <a:rPr lang="en-GB" sz="1600" b="1" baseline="0" dirty="0"/>
                        <a:t>Must go to sheltered area outside canteen or the convent lawn at </a:t>
                      </a:r>
                      <a:r>
                        <a:rPr lang="en-GB" sz="1600" b="1" u="sng" baseline="0" dirty="0"/>
                        <a:t>break-time</a:t>
                      </a:r>
                      <a:r>
                        <a:rPr lang="en-GB" sz="1600" b="1" baseline="0" dirty="0"/>
                        <a:t>; not their form room</a:t>
                      </a:r>
                      <a:endParaRPr lang="en-GB" sz="1600" b="1" dirty="0"/>
                    </a:p>
                  </a:txBody>
                  <a:tcPr/>
                </a:tc>
                <a:extLst>
                  <a:ext uri="{0D108BD9-81ED-4DB2-BD59-A6C34878D82A}">
                    <a16:rowId xmlns:a16="http://schemas.microsoft.com/office/drawing/2014/main" val="10002"/>
                  </a:ext>
                </a:extLst>
              </a:tr>
              <a:tr h="894255">
                <a:tc>
                  <a:txBody>
                    <a:bodyPr/>
                    <a:lstStyle/>
                    <a:p>
                      <a:r>
                        <a:rPr lang="en-GB" sz="1600" dirty="0"/>
                        <a:t>Year 10</a:t>
                      </a:r>
                    </a:p>
                    <a:p>
                      <a:endParaRPr lang="en-GB" sz="1600" dirty="0"/>
                    </a:p>
                    <a:p>
                      <a:r>
                        <a:rPr lang="en-GB" sz="1400" b="1" dirty="0"/>
                        <a:t>*10A </a:t>
                      </a:r>
                      <a:r>
                        <a:rPr lang="en-GB" sz="1400" b="1" baseline="0" dirty="0"/>
                        <a:t> &amp;</a:t>
                      </a:r>
                      <a:r>
                        <a:rPr lang="en-GB" sz="1400" b="1" dirty="0"/>
                        <a:t> 10E</a:t>
                      </a:r>
                    </a:p>
                  </a:txBody>
                  <a:tcPr/>
                </a:tc>
                <a:tc>
                  <a:txBody>
                    <a:bodyPr/>
                    <a:lstStyle/>
                    <a:p>
                      <a:r>
                        <a:rPr lang="en-GB" sz="1600" dirty="0"/>
                        <a:t>Form</a:t>
                      </a:r>
                      <a:r>
                        <a:rPr lang="en-GB" sz="1600" baseline="0" dirty="0"/>
                        <a:t> rooms, Hockey pitch upper end.</a:t>
                      </a:r>
                    </a:p>
                    <a:p>
                      <a:endParaRPr lang="en-GB" sz="1600" baseline="0" dirty="0"/>
                    </a:p>
                    <a:p>
                      <a:r>
                        <a:rPr lang="en-GB" sz="1600" b="1" baseline="0" dirty="0"/>
                        <a:t>Hockey pitch upper end, areas outside canteen at </a:t>
                      </a:r>
                      <a:r>
                        <a:rPr lang="en-GB" sz="1600" b="1" u="sng" baseline="0" dirty="0"/>
                        <a:t>break-time</a:t>
                      </a:r>
                      <a:r>
                        <a:rPr lang="en-GB" sz="1600" b="1" baseline="0" dirty="0"/>
                        <a:t>; not their form room</a:t>
                      </a:r>
                      <a:endParaRPr lang="en-GB" sz="1600" b="1" dirty="0"/>
                    </a:p>
                  </a:txBody>
                  <a:tcPr/>
                </a:tc>
                <a:extLst>
                  <a:ext uri="{0D108BD9-81ED-4DB2-BD59-A6C34878D82A}">
                    <a16:rowId xmlns:a16="http://schemas.microsoft.com/office/drawing/2014/main" val="10003"/>
                  </a:ext>
                </a:extLst>
              </a:tr>
              <a:tr h="572636">
                <a:tc>
                  <a:txBody>
                    <a:bodyPr/>
                    <a:lstStyle/>
                    <a:p>
                      <a:r>
                        <a:rPr lang="en-GB" dirty="0"/>
                        <a:t>Year 11</a:t>
                      </a:r>
                    </a:p>
                    <a:p>
                      <a:endParaRPr lang="en-GB" sz="1400" b="1" dirty="0"/>
                    </a:p>
                  </a:txBody>
                  <a:tcPr/>
                </a:tc>
                <a:tc>
                  <a:txBody>
                    <a:bodyPr/>
                    <a:lstStyle/>
                    <a:p>
                      <a:r>
                        <a:rPr lang="en-GB" dirty="0"/>
                        <a:t>Sport’s Hall; </a:t>
                      </a:r>
                      <a:r>
                        <a:rPr lang="en-GB" baseline="0" dirty="0"/>
                        <a:t>Hockey pitch</a:t>
                      </a:r>
                    </a:p>
                  </a:txBody>
                  <a:tcPr/>
                </a:tc>
                <a:extLst>
                  <a:ext uri="{0D108BD9-81ED-4DB2-BD59-A6C34878D82A}">
                    <a16:rowId xmlns:a16="http://schemas.microsoft.com/office/drawing/2014/main" val="10004"/>
                  </a:ext>
                </a:extLst>
              </a:tr>
              <a:tr h="572636">
                <a:tc>
                  <a:txBody>
                    <a:bodyPr/>
                    <a:lstStyle/>
                    <a:p>
                      <a:r>
                        <a:rPr lang="en-GB" dirty="0"/>
                        <a:t>Year 12</a:t>
                      </a:r>
                    </a:p>
                    <a:p>
                      <a:endParaRPr lang="en-GB" sz="1400" b="1" dirty="0"/>
                    </a:p>
                  </a:txBody>
                  <a:tcPr/>
                </a:tc>
                <a:tc>
                  <a:txBody>
                    <a:bodyPr/>
                    <a:lstStyle/>
                    <a:p>
                      <a:r>
                        <a:rPr lang="en-GB" dirty="0"/>
                        <a:t>Sport’s Hall; Hockey pitch Tech end</a:t>
                      </a:r>
                    </a:p>
                  </a:txBody>
                  <a:tcPr/>
                </a:tc>
                <a:extLst>
                  <a:ext uri="{0D108BD9-81ED-4DB2-BD59-A6C34878D82A}">
                    <a16:rowId xmlns:a16="http://schemas.microsoft.com/office/drawing/2014/main" val="10005"/>
                  </a:ext>
                </a:extLst>
              </a:tr>
              <a:tr h="572636">
                <a:tc>
                  <a:txBody>
                    <a:bodyPr/>
                    <a:lstStyle/>
                    <a:p>
                      <a:r>
                        <a:rPr lang="en-GB" dirty="0"/>
                        <a:t>Year 13</a:t>
                      </a:r>
                    </a:p>
                  </a:txBody>
                  <a:tcPr/>
                </a:tc>
                <a:tc>
                  <a:txBody>
                    <a:bodyPr/>
                    <a:lstStyle/>
                    <a:p>
                      <a:r>
                        <a:rPr lang="en-GB" dirty="0"/>
                        <a:t>Library or Main Study</a:t>
                      </a:r>
                    </a:p>
                  </a:txBody>
                  <a:tcPr/>
                </a:tc>
                <a:extLst>
                  <a:ext uri="{0D108BD9-81ED-4DB2-BD59-A6C34878D82A}">
                    <a16:rowId xmlns:a16="http://schemas.microsoft.com/office/drawing/2014/main" val="10006"/>
                  </a:ext>
                </a:extLst>
              </a:tr>
              <a:tr h="572636">
                <a:tc>
                  <a:txBody>
                    <a:bodyPr/>
                    <a:lstStyle/>
                    <a:p>
                      <a:r>
                        <a:rPr lang="en-GB" dirty="0"/>
                        <a:t>Year 14</a:t>
                      </a:r>
                    </a:p>
                  </a:txBody>
                  <a:tcPr/>
                </a:tc>
                <a:tc>
                  <a:txBody>
                    <a:bodyPr/>
                    <a:lstStyle/>
                    <a:p>
                      <a:r>
                        <a:rPr lang="en-GB" dirty="0"/>
                        <a:t>Assembly Hall or Senior Study</a:t>
                      </a:r>
                    </a:p>
                  </a:txBody>
                  <a:tcPr/>
                </a:tc>
                <a:extLst>
                  <a:ext uri="{0D108BD9-81ED-4DB2-BD59-A6C34878D82A}">
                    <a16:rowId xmlns:a16="http://schemas.microsoft.com/office/drawing/2014/main" val="10007"/>
                  </a:ext>
                </a:extLst>
              </a:tr>
            </a:tbl>
          </a:graphicData>
        </a:graphic>
      </p:graphicFrame>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06090"/>
          </a:xfrm>
        </p:spPr>
        <p:txBody>
          <a:bodyPr>
            <a:normAutofit/>
          </a:bodyPr>
          <a:lstStyle/>
          <a:p>
            <a:r>
              <a:rPr lang="en-GB" dirty="0"/>
              <a:t>Lunch - recreational areas</a:t>
            </a:r>
          </a:p>
        </p:txBody>
      </p:sp>
      <p:sp>
        <p:nvSpPr>
          <p:cNvPr id="3" name="Content Placeholder 2"/>
          <p:cNvSpPr>
            <a:spLocks noGrp="1"/>
          </p:cNvSpPr>
          <p:nvPr>
            <p:ph idx="1"/>
          </p:nvPr>
        </p:nvSpPr>
        <p:spPr>
          <a:xfrm>
            <a:off x="457200" y="1052736"/>
            <a:ext cx="8229600" cy="5073427"/>
          </a:xfrm>
        </p:spPr>
        <p:txBody>
          <a:bodyPr>
            <a:normAutofit/>
          </a:bodyPr>
          <a:lstStyle/>
          <a:p>
            <a:pPr>
              <a:buNone/>
            </a:pPr>
            <a:endParaRPr lang="en-GB" dirty="0"/>
          </a:p>
          <a:p>
            <a:r>
              <a:rPr lang="en-GB" sz="2000" dirty="0"/>
              <a:t>Only year 13 have access to  the Main Study.</a:t>
            </a:r>
          </a:p>
          <a:p>
            <a:r>
              <a:rPr lang="en-GB" sz="2000" dirty="0"/>
              <a:t>Canteen is open and is sectioned off. Year groups are allocated a section to sit at.</a:t>
            </a:r>
          </a:p>
          <a:p>
            <a:r>
              <a:rPr lang="en-GB" sz="2000" dirty="0"/>
              <a:t>Please remember to tidy up after yourselves at break and lunch. It is everyone’s duty to keep the school clean and hygienic! Make sure all litter is put in the bins provided. </a:t>
            </a:r>
          </a:p>
          <a:p>
            <a:r>
              <a:rPr lang="en-GB" sz="2000" dirty="0"/>
              <a:t>Take care of the school grounds!</a:t>
            </a:r>
          </a:p>
          <a:p>
            <a:r>
              <a:rPr lang="en-GB" sz="2000" dirty="0"/>
              <a:t>Those who take packed lunch must go to their allocated are in the Sport’s Hall</a:t>
            </a:r>
          </a:p>
          <a:p>
            <a:endParaRPr lang="en-GB" dirty="0"/>
          </a:p>
          <a:p>
            <a:endParaRPr lang="en-GB" dirty="0"/>
          </a:p>
          <a:p>
            <a:endParaRPr lang="en-GB" dirty="0"/>
          </a:p>
        </p:txBody>
      </p:sp>
      <p:graphicFrame>
        <p:nvGraphicFramePr>
          <p:cNvPr id="4" name="Table 4">
            <a:extLst>
              <a:ext uri="{FF2B5EF4-FFF2-40B4-BE49-F238E27FC236}">
                <a16:creationId xmlns:a16="http://schemas.microsoft.com/office/drawing/2014/main" id="{6F6DC06B-E679-4E9E-8A53-834649338AD7}"/>
              </a:ext>
            </a:extLst>
          </p:cNvPr>
          <p:cNvGraphicFramePr>
            <a:graphicFrameLocks noGrp="1"/>
          </p:cNvGraphicFramePr>
          <p:nvPr>
            <p:extLst>
              <p:ext uri="{D42A27DB-BD31-4B8C-83A1-F6EECF244321}">
                <p14:modId xmlns:p14="http://schemas.microsoft.com/office/powerpoint/2010/main" val="2623155712"/>
              </p:ext>
            </p:extLst>
          </p:nvPr>
        </p:nvGraphicFramePr>
        <p:xfrm>
          <a:off x="477452" y="5098538"/>
          <a:ext cx="6552729" cy="736600"/>
        </p:xfrm>
        <a:graphic>
          <a:graphicData uri="http://schemas.openxmlformats.org/drawingml/2006/table">
            <a:tbl>
              <a:tblPr firstRow="1" bandRow="1">
                <a:tableStyleId>{5C22544A-7EE6-4342-B048-85BDC9FD1C3A}</a:tableStyleId>
              </a:tblPr>
              <a:tblGrid>
                <a:gridCol w="2184243">
                  <a:extLst>
                    <a:ext uri="{9D8B030D-6E8A-4147-A177-3AD203B41FA5}">
                      <a16:colId xmlns:a16="http://schemas.microsoft.com/office/drawing/2014/main" val="2228337907"/>
                    </a:ext>
                  </a:extLst>
                </a:gridCol>
                <a:gridCol w="2184243">
                  <a:extLst>
                    <a:ext uri="{9D8B030D-6E8A-4147-A177-3AD203B41FA5}">
                      <a16:colId xmlns:a16="http://schemas.microsoft.com/office/drawing/2014/main" val="2590712672"/>
                    </a:ext>
                  </a:extLst>
                </a:gridCol>
                <a:gridCol w="2184243">
                  <a:extLst>
                    <a:ext uri="{9D8B030D-6E8A-4147-A177-3AD203B41FA5}">
                      <a16:colId xmlns:a16="http://schemas.microsoft.com/office/drawing/2014/main" val="3843416643"/>
                    </a:ext>
                  </a:extLst>
                </a:gridCol>
              </a:tblGrid>
              <a:tr h="121251">
                <a:tc>
                  <a:txBody>
                    <a:bodyPr/>
                    <a:lstStyle/>
                    <a:p>
                      <a:r>
                        <a:rPr lang="en-GB" dirty="0"/>
                        <a:t>Period 6</a:t>
                      </a:r>
                    </a:p>
                  </a:txBody>
                  <a:tcPr/>
                </a:tc>
                <a:tc>
                  <a:txBody>
                    <a:bodyPr/>
                    <a:lstStyle/>
                    <a:p>
                      <a:r>
                        <a:rPr lang="en-GB" dirty="0"/>
                        <a:t>Sports Hall</a:t>
                      </a:r>
                    </a:p>
                  </a:txBody>
                  <a:tcPr/>
                </a:tc>
                <a:tc>
                  <a:txBody>
                    <a:bodyPr/>
                    <a:lstStyle/>
                    <a:p>
                      <a:r>
                        <a:rPr lang="en-GB" dirty="0"/>
                        <a:t>Years 9 and 11</a:t>
                      </a:r>
                    </a:p>
                  </a:txBody>
                  <a:tcPr/>
                </a:tc>
                <a:extLst>
                  <a:ext uri="{0D108BD9-81ED-4DB2-BD59-A6C34878D82A}">
                    <a16:rowId xmlns:a16="http://schemas.microsoft.com/office/drawing/2014/main" val="2932061457"/>
                  </a:ext>
                </a:extLst>
              </a:tr>
              <a:tr h="370840">
                <a:tc>
                  <a:txBody>
                    <a:bodyPr/>
                    <a:lstStyle/>
                    <a:p>
                      <a:r>
                        <a:rPr lang="en-GB" dirty="0"/>
                        <a:t>Period 7</a:t>
                      </a:r>
                    </a:p>
                  </a:txBody>
                  <a:tcPr/>
                </a:tc>
                <a:tc>
                  <a:txBody>
                    <a:bodyPr/>
                    <a:lstStyle/>
                    <a:p>
                      <a:r>
                        <a:rPr lang="en-GB" dirty="0"/>
                        <a:t>Sports Hall</a:t>
                      </a:r>
                    </a:p>
                  </a:txBody>
                  <a:tcPr/>
                </a:tc>
                <a:tc>
                  <a:txBody>
                    <a:bodyPr/>
                    <a:lstStyle/>
                    <a:p>
                      <a:r>
                        <a:rPr lang="en-GB" dirty="0"/>
                        <a:t>Years 8, 10 and 12</a:t>
                      </a:r>
                    </a:p>
                  </a:txBody>
                  <a:tcPr/>
                </a:tc>
                <a:extLst>
                  <a:ext uri="{0D108BD9-81ED-4DB2-BD59-A6C34878D82A}">
                    <a16:rowId xmlns:a16="http://schemas.microsoft.com/office/drawing/2014/main" val="3174043073"/>
                  </a:ext>
                </a:extLst>
              </a:tr>
            </a:tbl>
          </a:graphicData>
        </a:graphic>
      </p:graphicFrame>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One way System</a:t>
            </a:r>
          </a:p>
        </p:txBody>
      </p:sp>
      <p:sp>
        <p:nvSpPr>
          <p:cNvPr id="3" name="Content Placeholder 2"/>
          <p:cNvSpPr>
            <a:spLocks noGrp="1"/>
          </p:cNvSpPr>
          <p:nvPr>
            <p:ph idx="1"/>
          </p:nvPr>
        </p:nvSpPr>
        <p:spPr>
          <a:xfrm>
            <a:off x="457200" y="1340768"/>
            <a:ext cx="8229600" cy="5256584"/>
          </a:xfrm>
        </p:spPr>
        <p:txBody>
          <a:bodyPr>
            <a:normAutofit/>
          </a:bodyPr>
          <a:lstStyle/>
          <a:p>
            <a:pPr>
              <a:buNone/>
            </a:pPr>
            <a:endParaRPr lang="en-GB" dirty="0"/>
          </a:p>
          <a:p>
            <a:r>
              <a:rPr lang="en-GB" dirty="0"/>
              <a:t>You will remember our on-way system. It is important everyone adheres to the one-way system. Students must stay on the left and keep in line as far as possible, with a 1 metre distance from each other.</a:t>
            </a:r>
          </a:p>
          <a:p>
            <a:r>
              <a:rPr lang="en-GB" dirty="0"/>
              <a:t>A yellow line going across half of a corridor means ‘give way!’ A full yellow line across a corridor is ‘no entry’.</a:t>
            </a:r>
          </a:p>
          <a:p>
            <a:r>
              <a:rPr lang="en-GB" dirty="0"/>
              <a:t>We want to set really high standards from the outset about movement in the corridors. </a:t>
            </a:r>
          </a:p>
          <a:p>
            <a:r>
              <a:rPr lang="en-GB" dirty="0"/>
              <a:t>Markings are down across floors to show directions. </a:t>
            </a:r>
          </a:p>
          <a:p>
            <a:r>
              <a:rPr lang="en-GB" dirty="0"/>
              <a:t>Rules cannot be broken!</a:t>
            </a:r>
          </a:p>
          <a:p>
            <a:r>
              <a:rPr lang="en-GB" dirty="0"/>
              <a:t>Please note – the doors beside the canteen, beside Mrs Sharkey’s music room, and leading out from Art to Technology - are </a:t>
            </a:r>
            <a:r>
              <a:rPr lang="en-GB" b="1" u="sng" dirty="0"/>
              <a:t>EXIT only </a:t>
            </a:r>
            <a:r>
              <a:rPr lang="en-GB" dirty="0"/>
              <a:t>doors. No-one should be trying to come in to the school via those doors. </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78098"/>
          </a:xfrm>
        </p:spPr>
        <p:txBody>
          <a:bodyPr/>
          <a:lstStyle/>
          <a:p>
            <a:r>
              <a:rPr lang="en-GB" dirty="0"/>
              <a:t>Classrooms</a:t>
            </a:r>
          </a:p>
        </p:txBody>
      </p:sp>
      <p:sp>
        <p:nvSpPr>
          <p:cNvPr id="3" name="Content Placeholder 2"/>
          <p:cNvSpPr>
            <a:spLocks noGrp="1"/>
          </p:cNvSpPr>
          <p:nvPr>
            <p:ph idx="1"/>
          </p:nvPr>
        </p:nvSpPr>
        <p:spPr>
          <a:xfrm>
            <a:off x="457200" y="1052736"/>
            <a:ext cx="8229600" cy="5616624"/>
          </a:xfrm>
        </p:spPr>
        <p:txBody>
          <a:bodyPr>
            <a:normAutofit lnSpcReduction="10000"/>
          </a:bodyPr>
          <a:lstStyle/>
          <a:p>
            <a:r>
              <a:rPr lang="en-GB" dirty="0"/>
              <a:t>All rooms are now sectioned off, to give at least 2metres distance between staff and students. </a:t>
            </a:r>
          </a:p>
          <a:p>
            <a:r>
              <a:rPr lang="en-GB" dirty="0"/>
              <a:t>Rooms should be well ventilated; door open if possible (teacher should open / close door / wipes will be provided). </a:t>
            </a:r>
          </a:p>
          <a:p>
            <a:r>
              <a:rPr lang="en-GB" dirty="0"/>
              <a:t>Sanitizers have been fitted in each classroom, mainly for teacher use. Labs have washing facilities and soaps were left at sinks in each room. </a:t>
            </a:r>
          </a:p>
          <a:p>
            <a:r>
              <a:rPr lang="en-GB" dirty="0"/>
              <a:t>Students </a:t>
            </a:r>
            <a:r>
              <a:rPr lang="en-GB" b="1" dirty="0"/>
              <a:t>should bring their own sanitizer</a:t>
            </a:r>
            <a:r>
              <a:rPr lang="en-GB" dirty="0"/>
              <a:t>; form teachers will check this! </a:t>
            </a:r>
          </a:p>
          <a:p>
            <a:r>
              <a:rPr lang="en-GB" dirty="0"/>
              <a:t>Seats will face the front of the room.</a:t>
            </a:r>
          </a:p>
          <a:p>
            <a:r>
              <a:rPr lang="en-GB" dirty="0"/>
              <a:t>Teachers will have a seating plan, so you will have a designated seat in each classroom. You must only sit, in that seat. </a:t>
            </a:r>
          </a:p>
          <a:p>
            <a:r>
              <a:rPr lang="en-GB" dirty="0"/>
              <a:t>There should be a clear passage, for students to enter / exit classrooms and get to their allocated seat quickly. </a:t>
            </a:r>
          </a:p>
          <a:p>
            <a:r>
              <a:rPr lang="en-GB" dirty="0"/>
              <a:t>Tissues, anti-bacterial wipes, cleaning spray and paper towels are in each classroom to use. </a:t>
            </a:r>
          </a:p>
          <a:p>
            <a:r>
              <a:rPr lang="en-GB" dirty="0"/>
              <a:t>Form teachers will nominate a new class prefect each month; part of their responsibility will be to wipe over desks (wearing gloves) once classes leave.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06090"/>
          </a:xfrm>
        </p:spPr>
        <p:txBody>
          <a:bodyPr>
            <a:normAutofit/>
          </a:bodyPr>
          <a:lstStyle/>
          <a:p>
            <a:r>
              <a:rPr lang="en-GB" dirty="0"/>
              <a:t>In Class...</a:t>
            </a:r>
          </a:p>
        </p:txBody>
      </p:sp>
      <p:sp>
        <p:nvSpPr>
          <p:cNvPr id="3" name="Content Placeholder 2"/>
          <p:cNvSpPr>
            <a:spLocks noGrp="1"/>
          </p:cNvSpPr>
          <p:nvPr>
            <p:ph idx="1"/>
          </p:nvPr>
        </p:nvSpPr>
        <p:spPr>
          <a:xfrm>
            <a:off x="457200" y="1268760"/>
            <a:ext cx="8229600" cy="4857403"/>
          </a:xfrm>
        </p:spPr>
        <p:txBody>
          <a:bodyPr>
            <a:normAutofit lnSpcReduction="10000"/>
          </a:bodyPr>
          <a:lstStyle/>
          <a:p>
            <a:r>
              <a:rPr lang="en-GB" dirty="0"/>
              <a:t>Students should not be sharing stationery or textbooks in classes. </a:t>
            </a:r>
          </a:p>
          <a:p>
            <a:r>
              <a:rPr lang="en-GB" dirty="0"/>
              <a:t>If work is being collected in, staff should have an allocated shelf area for students to leave it / wear gloves. </a:t>
            </a:r>
          </a:p>
          <a:p>
            <a:r>
              <a:rPr lang="en-GB" dirty="0"/>
              <a:t>Students are advised that there will be a gap until work is marked; at least 72 hours to correct work. Otherwise, teachers will instruct to have it sent on-line.</a:t>
            </a:r>
          </a:p>
          <a:p>
            <a:r>
              <a:rPr lang="en-GB" dirty="0"/>
              <a:t>Elected class prefects should help to sanitise desks after class. Gloves are in each classroom. </a:t>
            </a:r>
          </a:p>
          <a:p>
            <a:r>
              <a:rPr lang="en-GB" dirty="0"/>
              <a:t>Please make sure wipes are used to wipe over key-boards in computer rooms after use.  </a:t>
            </a:r>
          </a:p>
          <a:p>
            <a:endParaRPr lang="en-GB" dirty="0"/>
          </a:p>
          <a:p>
            <a:r>
              <a:rPr lang="en-GB" b="1" dirty="0"/>
              <a:t>Students are reminded that they should be going straight home after school. You are not allowed to go down-town.</a:t>
            </a:r>
          </a:p>
          <a:p>
            <a:r>
              <a:rPr lang="en-GB" dirty="0"/>
              <a:t>We will not be running extra-curricular activities; this will be reviewed on-going.</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General Advice...</a:t>
            </a:r>
          </a:p>
        </p:txBody>
      </p:sp>
      <p:sp>
        <p:nvSpPr>
          <p:cNvPr id="3" name="Content Placeholder 2"/>
          <p:cNvSpPr>
            <a:spLocks noGrp="1"/>
          </p:cNvSpPr>
          <p:nvPr>
            <p:ph idx="1"/>
          </p:nvPr>
        </p:nvSpPr>
        <p:spPr>
          <a:xfrm>
            <a:off x="457200" y="1600200"/>
            <a:ext cx="8229600" cy="4997152"/>
          </a:xfrm>
        </p:spPr>
        <p:txBody>
          <a:bodyPr>
            <a:normAutofit/>
          </a:bodyPr>
          <a:lstStyle/>
          <a:p>
            <a:r>
              <a:rPr lang="en-GB" dirty="0"/>
              <a:t>Pupil </a:t>
            </a:r>
            <a:r>
              <a:rPr lang="en-GB" b="1" dirty="0"/>
              <a:t>COVID contracts </a:t>
            </a:r>
            <a:r>
              <a:rPr lang="en-GB" dirty="0"/>
              <a:t>were sent to parents insisting that our students adhere strictly to all safety guidelines. </a:t>
            </a:r>
          </a:p>
          <a:p>
            <a:r>
              <a:rPr lang="en-GB" dirty="0"/>
              <a:t>Behaviour policy / sanctions - updated to cover COVID related incidents which result in any possible risk to others.</a:t>
            </a:r>
          </a:p>
          <a:p>
            <a:endParaRPr lang="en-GB" dirty="0"/>
          </a:p>
          <a:p>
            <a:pPr>
              <a:buNone/>
            </a:pPr>
            <a:r>
              <a:rPr lang="en-GB" dirty="0"/>
              <a:t>In form class... </a:t>
            </a:r>
          </a:p>
          <a:p>
            <a:pPr>
              <a:buNone/>
            </a:pPr>
            <a:r>
              <a:rPr lang="en-GB" dirty="0"/>
              <a:t>There is a clear </a:t>
            </a:r>
            <a:r>
              <a:rPr lang="en-GB" b="1" u="sng" dirty="0"/>
              <a:t>Class Code</a:t>
            </a:r>
            <a:r>
              <a:rPr lang="en-GB" dirty="0"/>
              <a:t>; include -</a:t>
            </a:r>
          </a:p>
          <a:p>
            <a:r>
              <a:rPr lang="en-GB" b="1" dirty="0"/>
              <a:t>Catch It! Bin It! Kill It!</a:t>
            </a:r>
          </a:p>
          <a:p>
            <a:r>
              <a:rPr lang="en-GB" dirty="0"/>
              <a:t>Encourage good hygiene.</a:t>
            </a:r>
          </a:p>
          <a:p>
            <a:r>
              <a:rPr lang="en-GB" dirty="0"/>
              <a:t>Discourage touching eyes, face, nose and mouth.</a:t>
            </a:r>
          </a:p>
          <a:p>
            <a:r>
              <a:rPr lang="en-GB" dirty="0"/>
              <a:t>Cough into elbow, if you do not have a tissue.</a:t>
            </a:r>
          </a:p>
          <a:p>
            <a:r>
              <a:rPr lang="en-GB" dirty="0"/>
              <a:t>Tissues must be disposed of in bins after use.</a:t>
            </a:r>
          </a:p>
        </p:txBody>
      </p:sp>
      <p:pic>
        <p:nvPicPr>
          <p:cNvPr id="23553" name="Picture 1" descr="C:\Users\Owner\AppData\Local\Microsoft\Windows\Temporary Internet Files\Content.IE5\B48NTUGH\page1-1200px-COVID-19_Key-Message_A3-Posters_Cough-Sneeze.pdf[1].jpg"/>
          <p:cNvPicPr>
            <a:picLocks noChangeAspect="1" noChangeArrowheads="1"/>
          </p:cNvPicPr>
          <p:nvPr/>
        </p:nvPicPr>
        <p:blipFill>
          <a:blip r:embed="rId2" cstate="print"/>
          <a:srcRect/>
          <a:stretch>
            <a:fillRect/>
          </a:stretch>
        </p:blipFill>
        <p:spPr bwMode="auto">
          <a:xfrm>
            <a:off x="7164288" y="3429000"/>
            <a:ext cx="1425733" cy="2016224"/>
          </a:xfrm>
          <a:prstGeom prst="rect">
            <a:avLst/>
          </a:prstGeom>
          <a:noFill/>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Government Guidelines</a:t>
            </a:r>
          </a:p>
        </p:txBody>
      </p:sp>
      <p:sp>
        <p:nvSpPr>
          <p:cNvPr id="3" name="Content Placeholder 2"/>
          <p:cNvSpPr>
            <a:spLocks noGrp="1"/>
          </p:cNvSpPr>
          <p:nvPr>
            <p:ph idx="1"/>
          </p:nvPr>
        </p:nvSpPr>
        <p:spPr>
          <a:xfrm>
            <a:off x="609599" y="1700808"/>
            <a:ext cx="6347714" cy="4340555"/>
          </a:xfrm>
        </p:spPr>
        <p:txBody>
          <a:bodyPr>
            <a:normAutofit fontScale="92500" lnSpcReduction="20000"/>
          </a:bodyPr>
          <a:lstStyle/>
          <a:p>
            <a:r>
              <a:rPr lang="en-GB" dirty="0"/>
              <a:t>Any pupil displaying symptoms </a:t>
            </a:r>
            <a:r>
              <a:rPr lang="en-GB" b="1" u="sng" dirty="0"/>
              <a:t>must not attend school</a:t>
            </a:r>
            <a:r>
              <a:rPr lang="en-GB" dirty="0"/>
              <a:t>. </a:t>
            </a:r>
          </a:p>
          <a:p>
            <a:pPr>
              <a:buNone/>
            </a:pPr>
            <a:endParaRPr lang="en-GB" dirty="0"/>
          </a:p>
          <a:p>
            <a:r>
              <a:rPr lang="en-GB" dirty="0"/>
              <a:t>If you have symptoms of </a:t>
            </a:r>
            <a:r>
              <a:rPr lang="en-GB" dirty="0" err="1"/>
              <a:t>coronavirus</a:t>
            </a:r>
            <a:r>
              <a:rPr lang="en-GB" dirty="0"/>
              <a:t> infection (COVID-19), however mild, </a:t>
            </a:r>
            <a:r>
              <a:rPr lang="en-GB" b="1" u="sng" dirty="0"/>
              <a:t>do not leave </a:t>
            </a:r>
            <a:r>
              <a:rPr lang="en-GB" dirty="0"/>
              <a:t>your home for 10 days from when your symptoms started. This action will help protect others in your community while you are infectious.</a:t>
            </a:r>
          </a:p>
          <a:p>
            <a:r>
              <a:rPr lang="en-GB" dirty="0"/>
              <a:t>If you live with others and you or one of them have symptoms of coronavirus, then all other household members must stay at home and not leave the house for 10 days. The 10-day period starts from the day when the first person in the house became ill.</a:t>
            </a:r>
          </a:p>
          <a:p>
            <a:r>
              <a:rPr lang="en-GB" dirty="0"/>
              <a:t>Contingency plans are in place for students who have to self-isolate, so remote learning can still operate. </a:t>
            </a:r>
          </a:p>
          <a:p>
            <a:pPr marL="0" indent="0">
              <a:buNone/>
            </a:pPr>
            <a:endParaRPr lang="en-GB" dirty="0"/>
          </a:p>
          <a:p>
            <a:r>
              <a:rPr lang="en-GB" dirty="0"/>
              <a:t>More information is available on the </a:t>
            </a:r>
            <a:r>
              <a:rPr lang="en-GB" b="1" dirty="0"/>
              <a:t>gov.uk website</a:t>
            </a:r>
          </a:p>
          <a:p>
            <a:endParaRPr lang="en-GB" dirty="0"/>
          </a:p>
        </p:txBody>
      </p:sp>
      <p:pic>
        <p:nvPicPr>
          <p:cNvPr id="4" name="productImage" descr="coronavirus symptoms sign for schools"/>
          <p:cNvPicPr/>
          <p:nvPr/>
        </p:nvPicPr>
        <p:blipFill>
          <a:blip r:embed="rId2" cstate="print"/>
          <a:srcRect/>
          <a:stretch>
            <a:fillRect/>
          </a:stretch>
        </p:blipFill>
        <p:spPr bwMode="auto">
          <a:xfrm>
            <a:off x="6660232" y="188641"/>
            <a:ext cx="2267744" cy="1512168"/>
          </a:xfrm>
          <a:prstGeom prst="rect">
            <a:avLst/>
          </a:prstGeom>
          <a:noFill/>
          <a:ln w="9525">
            <a:noFill/>
            <a:miter lim="800000"/>
            <a:headEnd/>
            <a:tailEnd/>
          </a:ln>
        </p:spPr>
      </p:pic>
    </p:spTree>
    <p:extLst>
      <p:ext uri="{BB962C8B-B14F-4D97-AF65-F5344CB8AC3E}">
        <p14:creationId xmlns:p14="http://schemas.microsoft.com/office/powerpoint/2010/main" val="23000602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538C45-916C-44EE-8B02-BE284D686E9E}"/>
              </a:ext>
            </a:extLst>
          </p:cNvPr>
          <p:cNvSpPr>
            <a:spLocks noGrp="1"/>
          </p:cNvSpPr>
          <p:nvPr>
            <p:ph type="title"/>
          </p:nvPr>
        </p:nvSpPr>
        <p:spPr/>
        <p:txBody>
          <a:bodyPr/>
          <a:lstStyle/>
          <a:p>
            <a:r>
              <a:rPr lang="en-GB" dirty="0"/>
              <a:t>Finally…</a:t>
            </a:r>
          </a:p>
        </p:txBody>
      </p:sp>
      <p:sp>
        <p:nvSpPr>
          <p:cNvPr id="3" name="Content Placeholder 2">
            <a:extLst>
              <a:ext uri="{FF2B5EF4-FFF2-40B4-BE49-F238E27FC236}">
                <a16:creationId xmlns:a16="http://schemas.microsoft.com/office/drawing/2014/main" id="{4F95B02E-3DA3-4964-B583-9A23A7764C7A}"/>
              </a:ext>
            </a:extLst>
          </p:cNvPr>
          <p:cNvSpPr>
            <a:spLocks noGrp="1"/>
          </p:cNvSpPr>
          <p:nvPr>
            <p:ph idx="1"/>
          </p:nvPr>
        </p:nvSpPr>
        <p:spPr>
          <a:xfrm>
            <a:off x="609599" y="1484784"/>
            <a:ext cx="7924802" cy="1512168"/>
          </a:xfrm>
        </p:spPr>
        <p:txBody>
          <a:bodyPr/>
          <a:lstStyle/>
          <a:p>
            <a:r>
              <a:rPr lang="en-GB" dirty="0"/>
              <a:t>We look forward to you all returning!</a:t>
            </a:r>
          </a:p>
          <a:p>
            <a:r>
              <a:rPr lang="en-GB" dirty="0"/>
              <a:t>You will get the chance to meet up with friends again to catch up.</a:t>
            </a:r>
          </a:p>
          <a:p>
            <a:r>
              <a:rPr lang="en-GB" dirty="0"/>
              <a:t>If you are worried or unsure about anything, speak to any member of staff.</a:t>
            </a:r>
          </a:p>
          <a:p>
            <a:endParaRPr lang="en-GB" dirty="0"/>
          </a:p>
          <a:p>
            <a:endParaRPr lang="en-GB" dirty="0"/>
          </a:p>
        </p:txBody>
      </p:sp>
      <p:pic>
        <p:nvPicPr>
          <p:cNvPr id="2054" name="Picture 6" descr="Image preview">
            <a:extLst>
              <a:ext uri="{FF2B5EF4-FFF2-40B4-BE49-F238E27FC236}">
                <a16:creationId xmlns:a16="http://schemas.microsoft.com/office/drawing/2014/main" id="{1FC9139E-9CBC-4171-B4D2-1EC5B5A2C8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3162452"/>
            <a:ext cx="6516216" cy="36766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05345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1142D7-D016-4A5A-B52D-690558D7E213}"/>
              </a:ext>
            </a:extLst>
          </p:cNvPr>
          <p:cNvSpPr txBox="1">
            <a:spLocks/>
          </p:cNvSpPr>
          <p:nvPr/>
        </p:nvSpPr>
        <p:spPr>
          <a:xfrm>
            <a:off x="595246" y="1147448"/>
            <a:ext cx="7549592" cy="973836"/>
          </a:xfrm>
          <a:prstGeom prst="rect">
            <a:avLst/>
          </a:prstGeom>
        </p:spPr>
        <p:txBody>
          <a:bodyPr vert="horz" lIns="68580" tIns="34290" rIns="68580" bIns="3429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600" dirty="0">
                <a:cs typeface="Calibri Light"/>
              </a:rPr>
              <a:t>Concerns</a:t>
            </a:r>
          </a:p>
        </p:txBody>
      </p:sp>
      <p:graphicFrame>
        <p:nvGraphicFramePr>
          <p:cNvPr id="3" name="Diagram 2">
            <a:extLst>
              <a:ext uri="{FF2B5EF4-FFF2-40B4-BE49-F238E27FC236}">
                <a16:creationId xmlns:a16="http://schemas.microsoft.com/office/drawing/2014/main" id="{70F7FB02-F2D4-CF4A-8F7E-078CAE3B8BBF}"/>
              </a:ext>
            </a:extLst>
          </p:cNvPr>
          <p:cNvGraphicFramePr/>
          <p:nvPr/>
        </p:nvGraphicFramePr>
        <p:xfrm>
          <a:off x="1082702" y="1756728"/>
          <a:ext cx="6978597"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82067048"/>
      </p:ext>
    </p:extLst>
  </p:cSld>
  <p:clrMapOvr>
    <a:masterClrMapping/>
  </p:clrMapOvr>
  <mc:AlternateContent xmlns:mc="http://schemas.openxmlformats.org/markup-compatibility/2006" xmlns:p14="http://schemas.microsoft.com/office/powerpoint/2010/main">
    <mc:Choice Requires="p14">
      <p:transition spd="slow" p14:dur="2000" advTm="32382"/>
    </mc:Choice>
    <mc:Fallback xmlns="">
      <p:transition spd="slow" advTm="32382"/>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7856D-4370-5E4B-9008-5DEB182668C4}"/>
              </a:ext>
            </a:extLst>
          </p:cNvPr>
          <p:cNvSpPr>
            <a:spLocks noGrp="1"/>
          </p:cNvSpPr>
          <p:nvPr>
            <p:ph type="title"/>
          </p:nvPr>
        </p:nvSpPr>
        <p:spPr>
          <a:xfrm>
            <a:off x="707458" y="1391452"/>
            <a:ext cx="2528249" cy="4126698"/>
          </a:xfrm>
        </p:spPr>
        <p:txBody>
          <a:bodyPr>
            <a:normAutofit/>
          </a:bodyPr>
          <a:lstStyle/>
          <a:p>
            <a:r>
              <a:rPr lang="en-US">
                <a:solidFill>
                  <a:srgbClr val="FFFFFF"/>
                </a:solidFill>
              </a:rPr>
              <a:t>Routine</a:t>
            </a:r>
          </a:p>
        </p:txBody>
      </p:sp>
      <p:graphicFrame>
        <p:nvGraphicFramePr>
          <p:cNvPr id="39" name="Content Placeholder 2">
            <a:extLst>
              <a:ext uri="{FF2B5EF4-FFF2-40B4-BE49-F238E27FC236}">
                <a16:creationId xmlns:a16="http://schemas.microsoft.com/office/drawing/2014/main" id="{7ACB29BB-6E76-4197-B5A6-57FCD4BF20A3}"/>
              </a:ext>
            </a:extLst>
          </p:cNvPr>
          <p:cNvGraphicFramePr>
            <a:graphicFrameLocks noGrp="1"/>
          </p:cNvGraphicFramePr>
          <p:nvPr>
            <p:ph idx="1"/>
            <p:extLst>
              <p:ext uri="{D42A27DB-BD31-4B8C-83A1-F6EECF244321}">
                <p14:modId xmlns:p14="http://schemas.microsoft.com/office/powerpoint/2010/main" val="2728087808"/>
              </p:ext>
            </p:extLst>
          </p:nvPr>
        </p:nvGraphicFramePr>
        <p:xfrm>
          <a:off x="707458" y="980728"/>
          <a:ext cx="5736750" cy="52565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56210287"/>
      </p:ext>
    </p:extLst>
  </p:cSld>
  <p:clrMapOvr>
    <a:masterClrMapping/>
  </p:clrMapOvr>
  <mc:AlternateContent xmlns:mc="http://schemas.openxmlformats.org/markup-compatibility/2006" xmlns:p14="http://schemas.microsoft.com/office/powerpoint/2010/main">
    <mc:Choice Requires="p14">
      <p:transition spd="slow" p14:dur="2000" advTm="26286"/>
    </mc:Choice>
    <mc:Fallback xmlns="">
      <p:transition spd="slow" advTm="26286"/>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E7E1EE-5E18-E74E-B896-4395FCD9F3B7}"/>
              </a:ext>
            </a:extLst>
          </p:cNvPr>
          <p:cNvSpPr>
            <a:spLocks noGrp="1"/>
          </p:cNvSpPr>
          <p:nvPr>
            <p:ph type="title"/>
          </p:nvPr>
        </p:nvSpPr>
        <p:spPr>
          <a:xfrm>
            <a:off x="595246" y="1147448"/>
            <a:ext cx="7549592" cy="973836"/>
          </a:xfrm>
        </p:spPr>
        <p:txBody>
          <a:bodyPr anchor="b">
            <a:normAutofit/>
          </a:bodyPr>
          <a:lstStyle/>
          <a:p>
            <a:r>
              <a:rPr lang="en-US" sz="3600" dirty="0"/>
              <a:t>Healthy Eating</a:t>
            </a:r>
          </a:p>
        </p:txBody>
      </p:sp>
      <p:sp>
        <p:nvSpPr>
          <p:cNvPr id="3" name="Content Placeholder 2">
            <a:extLst>
              <a:ext uri="{FF2B5EF4-FFF2-40B4-BE49-F238E27FC236}">
                <a16:creationId xmlns:a16="http://schemas.microsoft.com/office/drawing/2014/main" id="{431FE44D-4805-D842-B4AA-12E5C4A35759}"/>
              </a:ext>
            </a:extLst>
          </p:cNvPr>
          <p:cNvSpPr>
            <a:spLocks noGrp="1"/>
          </p:cNvSpPr>
          <p:nvPr>
            <p:ph idx="1"/>
          </p:nvPr>
        </p:nvSpPr>
        <p:spPr>
          <a:xfrm>
            <a:off x="595246" y="2573087"/>
            <a:ext cx="3651452" cy="3054303"/>
          </a:xfrm>
        </p:spPr>
        <p:txBody>
          <a:bodyPr vert="horz" lIns="68580" tIns="34290" rIns="68580" bIns="34290" rtlCol="0" anchor="ctr">
            <a:noAutofit/>
          </a:bodyPr>
          <a:lstStyle/>
          <a:p>
            <a:pPr marL="0" indent="0">
              <a:buNone/>
            </a:pPr>
            <a:endParaRPr lang="en-US" sz="1500" dirty="0">
              <a:cs typeface="Calibri"/>
            </a:endParaRPr>
          </a:p>
          <a:p>
            <a:pPr marL="0" indent="0">
              <a:buNone/>
            </a:pPr>
            <a:endParaRPr lang="en-US" sz="1500" dirty="0">
              <a:ea typeface="+mn-lt"/>
              <a:cs typeface="+mn-lt"/>
            </a:endParaRPr>
          </a:p>
          <a:p>
            <a:r>
              <a:rPr lang="en-US" sz="1500" dirty="0">
                <a:ea typeface="+mn-lt"/>
                <a:cs typeface="+mn-lt"/>
              </a:rPr>
              <a:t>Eat regular meals </a:t>
            </a:r>
          </a:p>
          <a:p>
            <a:r>
              <a:rPr lang="en-US" sz="1500" dirty="0">
                <a:ea typeface="+mn-lt"/>
                <a:cs typeface="+mn-lt"/>
              </a:rPr>
              <a:t>Do not skip breakfast</a:t>
            </a:r>
          </a:p>
          <a:p>
            <a:r>
              <a:rPr lang="en-US" sz="1500" dirty="0">
                <a:ea typeface="+mn-lt"/>
                <a:cs typeface="+mn-lt"/>
              </a:rPr>
              <a:t>Do not get dehydrated </a:t>
            </a:r>
            <a:endParaRPr lang="en-US" sz="1500" dirty="0">
              <a:cs typeface="Calibri"/>
            </a:endParaRPr>
          </a:p>
          <a:p>
            <a:r>
              <a:rPr lang="en-US" sz="1500" dirty="0">
                <a:cs typeface="Calibri"/>
              </a:rPr>
              <a:t>Eat a balanced diet and remember to:</a:t>
            </a:r>
          </a:p>
          <a:p>
            <a:pPr marL="342900" lvl="1" indent="0">
              <a:buNone/>
            </a:pPr>
            <a:r>
              <a:rPr lang="en-US" sz="1200" dirty="0"/>
              <a:t>a) include high </a:t>
            </a:r>
            <a:r>
              <a:rPr lang="en-US" sz="1200" dirty="0" err="1"/>
              <a:t>fibre</a:t>
            </a:r>
            <a:r>
              <a:rPr lang="en-US" sz="1200" dirty="0"/>
              <a:t>, starchy carbohydrates</a:t>
            </a:r>
            <a:endParaRPr lang="en-US" sz="1200" dirty="0">
              <a:cs typeface="Calibri"/>
            </a:endParaRPr>
          </a:p>
          <a:p>
            <a:pPr marL="342900" lvl="1" indent="0">
              <a:buNone/>
            </a:pPr>
            <a:r>
              <a:rPr lang="en-US" sz="1200" dirty="0"/>
              <a:t>b) Eat lots of fruit and veg</a:t>
            </a:r>
            <a:endParaRPr lang="en-US" sz="1200" dirty="0">
              <a:cs typeface="Calibri" panose="020F0502020204030204"/>
            </a:endParaRPr>
          </a:p>
          <a:p>
            <a:pPr marL="342900" lvl="1" indent="0">
              <a:buNone/>
            </a:pPr>
            <a:r>
              <a:rPr lang="en-US" sz="1200" dirty="0"/>
              <a:t>c) Eat more fish</a:t>
            </a:r>
            <a:endParaRPr lang="en-US" sz="1200" dirty="0">
              <a:cs typeface="Calibri"/>
            </a:endParaRPr>
          </a:p>
          <a:p>
            <a:pPr marL="342900" lvl="1" indent="0">
              <a:buNone/>
            </a:pPr>
            <a:r>
              <a:rPr lang="en-US" sz="1200" dirty="0"/>
              <a:t>d) Cut down on saturated fat and sugar</a:t>
            </a:r>
            <a:endParaRPr lang="en-US" sz="1200" dirty="0">
              <a:cs typeface="Calibri"/>
            </a:endParaRPr>
          </a:p>
          <a:p>
            <a:pPr marL="342900" lvl="1" indent="0">
              <a:buNone/>
            </a:pPr>
            <a:r>
              <a:rPr lang="en-US" sz="1200" dirty="0"/>
              <a:t>e) Eat less salt</a:t>
            </a:r>
            <a:endParaRPr lang="en-US" sz="1200" dirty="0">
              <a:cs typeface="Calibri"/>
            </a:endParaRPr>
          </a:p>
          <a:p>
            <a:pPr marL="257175" indent="-257175"/>
            <a:r>
              <a:rPr lang="en-US" sz="1500" dirty="0"/>
              <a:t>Get active and maintain a healthy weight</a:t>
            </a:r>
            <a:endParaRPr lang="en-US" sz="1500" dirty="0">
              <a:cs typeface="Calibri"/>
            </a:endParaRPr>
          </a:p>
          <a:p>
            <a:pPr marL="0" indent="0">
              <a:buNone/>
            </a:pPr>
            <a:endParaRPr lang="en-US" sz="1500" dirty="0">
              <a:cs typeface="Calibri"/>
            </a:endParaRPr>
          </a:p>
          <a:p>
            <a:endParaRPr lang="en-US" sz="1500" dirty="0"/>
          </a:p>
        </p:txBody>
      </p:sp>
      <p:pic>
        <p:nvPicPr>
          <p:cNvPr id="13314" name="Picture 2" descr="Tips for healthy eating">
            <a:extLst>
              <a:ext uri="{FF2B5EF4-FFF2-40B4-BE49-F238E27FC236}">
                <a16:creationId xmlns:a16="http://schemas.microsoft.com/office/drawing/2014/main" id="{B47B3459-CF76-1849-A3C2-B8E606CF5F0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558" r="146" b="1"/>
          <a:stretch/>
        </p:blipFill>
        <p:spPr bwMode="auto">
          <a:xfrm>
            <a:off x="4433649" y="2720441"/>
            <a:ext cx="3862708" cy="27856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9785556"/>
      </p:ext>
    </p:extLst>
  </p:cSld>
  <p:clrMapOvr>
    <a:masterClrMapping/>
  </p:clrMapOvr>
  <mc:AlternateContent xmlns:mc="http://schemas.openxmlformats.org/markup-compatibility/2006" xmlns:p14="http://schemas.microsoft.com/office/powerpoint/2010/main">
    <mc:Choice Requires="p14">
      <p:transition spd="slow" p14:dur="2000" advTm="42779"/>
    </mc:Choice>
    <mc:Fallback xmlns="">
      <p:transition spd="slow" advTm="42779"/>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21D430-2273-724B-AE8F-F84E19C6F947}"/>
              </a:ext>
            </a:extLst>
          </p:cNvPr>
          <p:cNvSpPr>
            <a:spLocks noGrp="1"/>
          </p:cNvSpPr>
          <p:nvPr>
            <p:ph type="title"/>
          </p:nvPr>
        </p:nvSpPr>
        <p:spPr>
          <a:xfrm>
            <a:off x="442170" y="1499385"/>
            <a:ext cx="3420438" cy="846051"/>
          </a:xfrm>
        </p:spPr>
        <p:txBody>
          <a:bodyPr anchor="ctr">
            <a:normAutofit/>
          </a:bodyPr>
          <a:lstStyle/>
          <a:p>
            <a:r>
              <a:rPr lang="en-US"/>
              <a:t>Exercise</a:t>
            </a:r>
          </a:p>
        </p:txBody>
      </p:sp>
      <p:sp>
        <p:nvSpPr>
          <p:cNvPr id="3" name="Content Placeholder 2">
            <a:extLst>
              <a:ext uri="{FF2B5EF4-FFF2-40B4-BE49-F238E27FC236}">
                <a16:creationId xmlns:a16="http://schemas.microsoft.com/office/drawing/2014/main" id="{F22F7875-B7F5-F84A-BD31-087069CAD446}"/>
              </a:ext>
            </a:extLst>
          </p:cNvPr>
          <p:cNvSpPr>
            <a:spLocks noGrp="1"/>
          </p:cNvSpPr>
          <p:nvPr>
            <p:ph idx="1"/>
          </p:nvPr>
        </p:nvSpPr>
        <p:spPr>
          <a:xfrm>
            <a:off x="443040" y="2605129"/>
            <a:ext cx="3419569" cy="2984689"/>
          </a:xfrm>
        </p:spPr>
        <p:txBody>
          <a:bodyPr anchor="ctr">
            <a:normAutofit lnSpcReduction="10000"/>
          </a:bodyPr>
          <a:lstStyle/>
          <a:p>
            <a:pPr marL="0" indent="0">
              <a:buNone/>
            </a:pPr>
            <a:r>
              <a:rPr lang="en-GB" sz="1500" dirty="0"/>
              <a:t>Physical activity has a huge potential to enhance our wellbeing. </a:t>
            </a:r>
          </a:p>
          <a:p>
            <a:pPr marL="0" indent="0">
              <a:buNone/>
            </a:pPr>
            <a:endParaRPr lang="en-GB" sz="1500" dirty="0"/>
          </a:p>
          <a:p>
            <a:pPr marL="0" indent="0">
              <a:buNone/>
            </a:pPr>
            <a:r>
              <a:rPr lang="en-GB" sz="1500" dirty="0"/>
              <a:t>Even a short burst of 10 minutes' brisk walking' increases our </a:t>
            </a:r>
            <a:r>
              <a:rPr lang="en-GB" sz="1500" b="1" dirty="0"/>
              <a:t>mental</a:t>
            </a:r>
            <a:r>
              <a:rPr lang="en-GB" sz="1500" dirty="0"/>
              <a:t> alertness, energy and positive mood. </a:t>
            </a:r>
          </a:p>
          <a:p>
            <a:pPr marL="0" indent="0">
              <a:buNone/>
            </a:pPr>
            <a:endParaRPr lang="en-GB" sz="1500" dirty="0"/>
          </a:p>
          <a:p>
            <a:pPr marL="0" indent="0">
              <a:buNone/>
            </a:pPr>
            <a:r>
              <a:rPr lang="en-GB" sz="1500" dirty="0"/>
              <a:t>Participation in regular physical activity can increase our self-esteem and can reduce stress and anxiety.</a:t>
            </a:r>
            <a:endParaRPr lang="en-US" sz="1500" dirty="0"/>
          </a:p>
        </p:txBody>
      </p:sp>
      <p:pic>
        <p:nvPicPr>
          <p:cNvPr id="12290" name="Picture 2" descr="Exercise for energy | how does exercise boost energy levels?">
            <a:extLst>
              <a:ext uri="{FF2B5EF4-FFF2-40B4-BE49-F238E27FC236}">
                <a16:creationId xmlns:a16="http://schemas.microsoft.com/office/drawing/2014/main" id="{9DD663DA-167A-B541-B7F5-675AB18719B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895" r="2" b="2"/>
          <a:stretch/>
        </p:blipFill>
        <p:spPr bwMode="auto">
          <a:xfrm>
            <a:off x="4483341" y="1456764"/>
            <a:ext cx="4069058" cy="39444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6495432"/>
      </p:ext>
    </p:extLst>
  </p:cSld>
  <p:clrMapOvr>
    <a:masterClrMapping/>
  </p:clrMapOvr>
  <mc:AlternateContent xmlns:mc="http://schemas.openxmlformats.org/markup-compatibility/2006" xmlns:p14="http://schemas.microsoft.com/office/powerpoint/2010/main">
    <mc:Choice Requires="p14">
      <p:transition spd="slow" p14:dur="2000" advTm="22378"/>
    </mc:Choice>
    <mc:Fallback xmlns="">
      <p:transition spd="slow" advTm="22378"/>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1FA9BD-9827-3749-8DFD-63C9E3F9CFAF}"/>
              </a:ext>
            </a:extLst>
          </p:cNvPr>
          <p:cNvSpPr>
            <a:spLocks noGrp="1"/>
          </p:cNvSpPr>
          <p:nvPr>
            <p:ph type="title"/>
          </p:nvPr>
        </p:nvSpPr>
        <p:spPr>
          <a:xfrm>
            <a:off x="4228003" y="992404"/>
            <a:ext cx="3733482" cy="1090538"/>
          </a:xfrm>
        </p:spPr>
        <p:txBody>
          <a:bodyPr>
            <a:normAutofit/>
          </a:bodyPr>
          <a:lstStyle/>
          <a:p>
            <a:r>
              <a:rPr lang="en-US" dirty="0">
                <a:solidFill>
                  <a:srgbClr val="000000"/>
                </a:solidFill>
              </a:rPr>
              <a:t>Sleep</a:t>
            </a:r>
          </a:p>
        </p:txBody>
      </p:sp>
      <p:graphicFrame>
        <p:nvGraphicFramePr>
          <p:cNvPr id="4" name="Content Placeholder 3">
            <a:extLst>
              <a:ext uri="{FF2B5EF4-FFF2-40B4-BE49-F238E27FC236}">
                <a16:creationId xmlns:a16="http://schemas.microsoft.com/office/drawing/2014/main" id="{132E8831-1D0C-E346-B8CA-17C736964932}"/>
              </a:ext>
            </a:extLst>
          </p:cNvPr>
          <p:cNvGraphicFramePr>
            <a:graphicFrameLocks noGrp="1"/>
          </p:cNvGraphicFramePr>
          <p:nvPr>
            <p:ph idx="1"/>
          </p:nvPr>
        </p:nvGraphicFramePr>
        <p:xfrm>
          <a:off x="4211157" y="1890404"/>
          <a:ext cx="4730963" cy="37941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170" name="Picture 2" descr="What You Need to Know About Sleep Problems, Insomnia, and Depression">
            <a:extLst>
              <a:ext uri="{FF2B5EF4-FFF2-40B4-BE49-F238E27FC236}">
                <a16:creationId xmlns:a16="http://schemas.microsoft.com/office/drawing/2014/main" id="{65DCD415-1DC1-A746-B1AC-B864908FDB54}"/>
              </a:ext>
            </a:extLst>
          </p:cNvPr>
          <p:cNvPicPr>
            <a:picLocks noChangeAspect="1" noChangeArrowheads="1"/>
          </p:cNvPicPr>
          <p:nvPr/>
        </p:nvPicPr>
        <p:blipFill rotWithShape="1">
          <a:blip r:embed="rId7">
            <a:alphaModFix/>
            <a:extLst>
              <a:ext uri="{28A0092B-C50C-407E-A947-70E740481C1C}">
                <a14:useLocalDpi xmlns:a14="http://schemas.microsoft.com/office/drawing/2010/main" val="0"/>
              </a:ext>
            </a:extLst>
          </a:blip>
          <a:srcRect l="36226" r="-2" b="-2"/>
          <a:stretch/>
        </p:blipFill>
        <p:spPr bwMode="auto">
          <a:xfrm>
            <a:off x="574218" y="1530098"/>
            <a:ext cx="3628516" cy="3797804"/>
          </a:xfrm>
          <a:custGeom>
            <a:avLst/>
            <a:gdLst/>
            <a:ahLst/>
            <a:cxnLst/>
            <a:rect l="l" t="t" r="r" b="b"/>
            <a:pathLst>
              <a:path w="4838041" h="5063738">
                <a:moveTo>
                  <a:pt x="2306172" y="0"/>
                </a:moveTo>
                <a:cubicBezTo>
                  <a:pt x="3704485" y="0"/>
                  <a:pt x="4838041" y="1133556"/>
                  <a:pt x="4838041" y="2531869"/>
                </a:cubicBezTo>
                <a:cubicBezTo>
                  <a:pt x="4838041" y="3930182"/>
                  <a:pt x="3704485" y="5063738"/>
                  <a:pt x="2306172" y="5063738"/>
                </a:cubicBezTo>
                <a:cubicBezTo>
                  <a:pt x="1344832" y="5063738"/>
                  <a:pt x="508631" y="4527956"/>
                  <a:pt x="79886" y="3738709"/>
                </a:cubicBezTo>
                <a:lnTo>
                  <a:pt x="0" y="3572876"/>
                </a:lnTo>
                <a:lnTo>
                  <a:pt x="0" y="1490863"/>
                </a:lnTo>
                <a:lnTo>
                  <a:pt x="79886" y="1325030"/>
                </a:lnTo>
                <a:cubicBezTo>
                  <a:pt x="508631" y="535783"/>
                  <a:pt x="1344832" y="0"/>
                  <a:pt x="2306172" y="0"/>
                </a:cubicBezTo>
                <a:close/>
              </a:path>
            </a:pathLst>
          </a:custGeom>
          <a:noFill/>
          <a:effectLst>
            <a:softEdge rad="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1156336"/>
      </p:ext>
    </p:extLst>
  </p:cSld>
  <p:clrMapOvr>
    <a:masterClrMapping/>
  </p:clrMapOvr>
  <mc:AlternateContent xmlns:mc="http://schemas.openxmlformats.org/markup-compatibility/2006" xmlns:p14="http://schemas.microsoft.com/office/powerpoint/2010/main">
    <mc:Choice Requires="p14">
      <p:transition spd="slow" p14:dur="2000" advTm="41754"/>
    </mc:Choice>
    <mc:Fallback xmlns="">
      <p:transition spd="slow" advTm="41754"/>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1FA9BD-9827-3749-8DFD-63C9E3F9CFAF}"/>
              </a:ext>
            </a:extLst>
          </p:cNvPr>
          <p:cNvSpPr>
            <a:spLocks noGrp="1"/>
          </p:cNvSpPr>
          <p:nvPr>
            <p:ph type="title"/>
          </p:nvPr>
        </p:nvSpPr>
        <p:spPr>
          <a:xfrm>
            <a:off x="3724073" y="1329201"/>
            <a:ext cx="4939868" cy="964620"/>
          </a:xfrm>
        </p:spPr>
        <p:txBody>
          <a:bodyPr anchor="b">
            <a:normAutofit/>
          </a:bodyPr>
          <a:lstStyle/>
          <a:p>
            <a:r>
              <a:rPr lang="en-US" dirty="0"/>
              <a:t>Winding Down</a:t>
            </a:r>
          </a:p>
        </p:txBody>
      </p:sp>
      <p:sp>
        <p:nvSpPr>
          <p:cNvPr id="3" name="Content Placeholder 2">
            <a:extLst>
              <a:ext uri="{FF2B5EF4-FFF2-40B4-BE49-F238E27FC236}">
                <a16:creationId xmlns:a16="http://schemas.microsoft.com/office/drawing/2014/main" id="{51F9B99C-49D8-CE42-B06A-79327C060F71}"/>
              </a:ext>
            </a:extLst>
          </p:cNvPr>
          <p:cNvSpPr>
            <a:spLocks noGrp="1"/>
          </p:cNvSpPr>
          <p:nvPr>
            <p:ph idx="1"/>
          </p:nvPr>
        </p:nvSpPr>
        <p:spPr>
          <a:xfrm>
            <a:off x="3724073" y="2562659"/>
            <a:ext cx="5186651" cy="3273783"/>
          </a:xfrm>
        </p:spPr>
        <p:txBody>
          <a:bodyPr vert="horz" lIns="68580" tIns="34290" rIns="68580" bIns="34290" rtlCol="0" anchor="t">
            <a:normAutofit fontScale="92500" lnSpcReduction="10000"/>
          </a:bodyPr>
          <a:lstStyle/>
          <a:p>
            <a:pPr marL="0" indent="0">
              <a:buNone/>
            </a:pPr>
            <a:r>
              <a:rPr lang="en-GB" sz="1350" dirty="0"/>
              <a:t>Winding down is a critical stage in preparing for bed. There are lots of ways to relax:</a:t>
            </a:r>
            <a:endParaRPr lang="en-US" sz="1350" dirty="0">
              <a:cs typeface="Calibri"/>
            </a:endParaRPr>
          </a:p>
          <a:p>
            <a:r>
              <a:rPr lang="en-GB" sz="1350" dirty="0"/>
              <a:t>a warm bath (not hot)</a:t>
            </a:r>
            <a:endParaRPr lang="en-GB" sz="1350" dirty="0">
              <a:cs typeface="Calibri"/>
            </a:endParaRPr>
          </a:p>
          <a:p>
            <a:r>
              <a:rPr lang="en-GB" sz="1350" dirty="0"/>
              <a:t>writing 'to do' lists for the next day</a:t>
            </a:r>
            <a:endParaRPr lang="en-GB" sz="1350" dirty="0">
              <a:cs typeface="Calibri"/>
            </a:endParaRPr>
          </a:p>
          <a:p>
            <a:r>
              <a:rPr lang="en-GB" sz="1350" dirty="0"/>
              <a:t>relaxation exercises, such as light yoga stretches, help to relax the muscles</a:t>
            </a:r>
            <a:endParaRPr lang="en-GB" sz="1350" dirty="0">
              <a:cs typeface="Calibri"/>
            </a:endParaRPr>
          </a:p>
          <a:p>
            <a:r>
              <a:rPr lang="en-GB" sz="1350" dirty="0"/>
              <a:t>listening to relaxing music</a:t>
            </a:r>
            <a:endParaRPr lang="en-GB" sz="1350" dirty="0">
              <a:cs typeface="Calibri"/>
            </a:endParaRPr>
          </a:p>
          <a:p>
            <a:r>
              <a:rPr lang="en-GB" sz="1350" dirty="0"/>
              <a:t>reading a book or listening to the radio relaxes the mind by distracting it</a:t>
            </a:r>
            <a:endParaRPr lang="en-GB" sz="1350" dirty="0">
              <a:cs typeface="Calibri"/>
            </a:endParaRPr>
          </a:p>
          <a:p>
            <a:r>
              <a:rPr lang="en-GB" sz="1350" dirty="0"/>
              <a:t>using apps such as ‘CALM’</a:t>
            </a:r>
            <a:endParaRPr lang="en-GB" sz="1350" dirty="0">
              <a:cs typeface="Calibri"/>
            </a:endParaRPr>
          </a:p>
          <a:p>
            <a:r>
              <a:rPr lang="en-GB" sz="1350" dirty="0"/>
              <a:t>avoid using smartphones, tablets or other electronic devices for an hour or so before you go to bed as the light from the screen on these devices may have a negative effect on your sleep pattern</a:t>
            </a:r>
            <a:endParaRPr lang="en-GB" sz="1350" dirty="0">
              <a:cs typeface="Calibri"/>
            </a:endParaRPr>
          </a:p>
        </p:txBody>
      </p:sp>
      <p:pic>
        <p:nvPicPr>
          <p:cNvPr id="7170" name="Picture 2" descr="What You Need to Know About Sleep Problems, Insomnia, and Depression">
            <a:extLst>
              <a:ext uri="{FF2B5EF4-FFF2-40B4-BE49-F238E27FC236}">
                <a16:creationId xmlns:a16="http://schemas.microsoft.com/office/drawing/2014/main" id="{65DCD415-1DC1-A746-B1AC-B864908FDB5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7651" r="7230" b="-1"/>
          <a:stretch/>
        </p:blipFill>
        <p:spPr bwMode="auto">
          <a:xfrm>
            <a:off x="16" y="857257"/>
            <a:ext cx="3476678" cy="5143493"/>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9319573"/>
      </p:ext>
    </p:extLst>
  </p:cSld>
  <p:clrMapOvr>
    <a:masterClrMapping/>
  </p:clrMapOvr>
  <mc:AlternateContent xmlns:mc="http://schemas.openxmlformats.org/markup-compatibility/2006" xmlns:p14="http://schemas.microsoft.com/office/powerpoint/2010/main">
    <mc:Choice Requires="p14">
      <p:transition spd="slow" p14:dur="2000" advTm="54435"/>
    </mc:Choice>
    <mc:Fallback xmlns="">
      <p:transition spd="slow" advTm="54435"/>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436600-342F-374A-BFF6-4004AA94FD07}"/>
              </a:ext>
            </a:extLst>
          </p:cNvPr>
          <p:cNvSpPr>
            <a:spLocks noGrp="1"/>
          </p:cNvSpPr>
          <p:nvPr>
            <p:ph type="title"/>
          </p:nvPr>
        </p:nvSpPr>
        <p:spPr>
          <a:xfrm>
            <a:off x="3973321" y="1104138"/>
            <a:ext cx="4688333" cy="1337310"/>
          </a:xfrm>
        </p:spPr>
        <p:txBody>
          <a:bodyPr anchor="b">
            <a:normAutofit/>
          </a:bodyPr>
          <a:lstStyle/>
          <a:p>
            <a:r>
              <a:rPr lang="en-US" sz="4050"/>
              <a:t>Anxiety</a:t>
            </a:r>
          </a:p>
        </p:txBody>
      </p:sp>
      <p:sp>
        <p:nvSpPr>
          <p:cNvPr id="3" name="Content Placeholder 2">
            <a:extLst>
              <a:ext uri="{FF2B5EF4-FFF2-40B4-BE49-F238E27FC236}">
                <a16:creationId xmlns:a16="http://schemas.microsoft.com/office/drawing/2014/main" id="{4DE93D17-6042-0A4B-B8A3-10B5852E791E}"/>
              </a:ext>
            </a:extLst>
          </p:cNvPr>
          <p:cNvSpPr>
            <a:spLocks noGrp="1"/>
          </p:cNvSpPr>
          <p:nvPr>
            <p:ph idx="1"/>
          </p:nvPr>
        </p:nvSpPr>
        <p:spPr>
          <a:xfrm>
            <a:off x="3973321" y="2887218"/>
            <a:ext cx="4688333" cy="2612898"/>
          </a:xfrm>
        </p:spPr>
        <p:txBody>
          <a:bodyPr vert="horz" lIns="68580" tIns="34290" rIns="68580" bIns="34290" rtlCol="0" anchor="t">
            <a:normAutofit lnSpcReduction="10000"/>
          </a:bodyPr>
          <a:lstStyle/>
          <a:p>
            <a:r>
              <a:rPr lang="en-GB" sz="1425" b="1"/>
              <a:t>Anxiety is a feeling of unease, such as worry or fear, that can be mild or severe.</a:t>
            </a:r>
            <a:endParaRPr lang="en-GB" sz="1425"/>
          </a:p>
          <a:p>
            <a:r>
              <a:rPr lang="en-GB" sz="1425"/>
              <a:t>Everyone has feelings of anxiety at some point in their life. For example, you may feel worried and anxious about sitting an exam, having a medical test or job interview.</a:t>
            </a:r>
            <a:endParaRPr lang="en-GB" sz="1425" dirty="0">
              <a:cs typeface="Calibri"/>
            </a:endParaRPr>
          </a:p>
          <a:p>
            <a:r>
              <a:rPr lang="en-GB" sz="1425"/>
              <a:t>During times like these, feeling anxious can be perfectly normal.</a:t>
            </a:r>
            <a:endParaRPr lang="en-GB" sz="1425" dirty="0">
              <a:cs typeface="Calibri"/>
            </a:endParaRPr>
          </a:p>
          <a:p>
            <a:r>
              <a:rPr lang="en-GB" sz="1425"/>
              <a:t>But some people find it hard to control their worries. Their feelings of anxiety are more constant and can often affect their daily lives.</a:t>
            </a:r>
            <a:endParaRPr lang="en-GB" sz="1425" dirty="0">
              <a:cs typeface="Calibri"/>
            </a:endParaRPr>
          </a:p>
        </p:txBody>
      </p:sp>
      <p:pic>
        <p:nvPicPr>
          <p:cNvPr id="10242" name="Picture 2" descr="Anxiety disorders - Unique Mindcare">
            <a:extLst>
              <a:ext uri="{FF2B5EF4-FFF2-40B4-BE49-F238E27FC236}">
                <a16:creationId xmlns:a16="http://schemas.microsoft.com/office/drawing/2014/main" id="{481E2BC7-9407-C548-9998-AD0ECB9A5846}"/>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308" r="47248"/>
          <a:stretch/>
        </p:blipFill>
        <p:spPr bwMode="auto">
          <a:xfrm>
            <a:off x="1" y="857257"/>
            <a:ext cx="3493008" cy="5143493"/>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9021553"/>
      </p:ext>
    </p:extLst>
  </p:cSld>
  <p:clrMapOvr>
    <a:masterClrMapping/>
  </p:clrMapOvr>
  <mc:AlternateContent xmlns:mc="http://schemas.openxmlformats.org/markup-compatibility/2006" xmlns:p14="http://schemas.microsoft.com/office/powerpoint/2010/main">
    <mc:Choice Requires="p14">
      <p:transition spd="slow" p14:dur="2000" advTm="34751"/>
    </mc:Choice>
    <mc:Fallback xmlns="">
      <p:transition spd="slow" advTm="34751"/>
    </mc:Fallback>
  </mc:AlternateContent>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1198</TotalTime>
  <Words>2240</Words>
  <Application>Microsoft Office PowerPoint</Application>
  <PresentationFormat>On-screen Show (4:3)</PresentationFormat>
  <Paragraphs>230</Paragraphs>
  <Slides>29</Slides>
  <Notes>1</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29</vt:i4>
      </vt:variant>
    </vt:vector>
  </HeadingPairs>
  <TitlesOfParts>
    <vt:vector size="35" baseType="lpstr">
      <vt:lpstr>Arial</vt:lpstr>
      <vt:lpstr>Calibri</vt:lpstr>
      <vt:lpstr>Calibri Light</vt:lpstr>
      <vt:lpstr>Trebuchet MS</vt:lpstr>
      <vt:lpstr>Wingdings 3</vt:lpstr>
      <vt:lpstr>Facet</vt:lpstr>
      <vt:lpstr>     EDUCATION  RESTART March 2021</vt:lpstr>
      <vt:lpstr>Let’s start with you and  your well-being…</vt:lpstr>
      <vt:lpstr>PowerPoint Presentation</vt:lpstr>
      <vt:lpstr>Routine</vt:lpstr>
      <vt:lpstr>Healthy Eating</vt:lpstr>
      <vt:lpstr>Exercise</vt:lpstr>
      <vt:lpstr>Sleep</vt:lpstr>
      <vt:lpstr>Winding Down</vt:lpstr>
      <vt:lpstr>Anxiety</vt:lpstr>
      <vt:lpstr>Coping Strategies</vt:lpstr>
      <vt:lpstr>Remember</vt:lpstr>
      <vt:lpstr>Sources of Support</vt:lpstr>
      <vt:lpstr>Take 5</vt:lpstr>
      <vt:lpstr>We look forward to seeing you all on Monday 12th April!  The following slides are to familiarize you with the routines, we want you to keep when you are back in school</vt:lpstr>
      <vt:lpstr>Entrance into school grounds </vt:lpstr>
      <vt:lpstr>Guidance</vt:lpstr>
      <vt:lpstr>PPE   Public Health Guidance</vt:lpstr>
      <vt:lpstr>Government Guidelines on face coverings</vt:lpstr>
      <vt:lpstr>Sanitising Stations</vt:lpstr>
      <vt:lpstr>PowerPoint Presentation</vt:lpstr>
      <vt:lpstr>‘Bubbles’</vt:lpstr>
      <vt:lpstr>Year Group Areas – Break-Time</vt:lpstr>
      <vt:lpstr>Lunch - recreational areas</vt:lpstr>
      <vt:lpstr>One way System</vt:lpstr>
      <vt:lpstr>Classrooms</vt:lpstr>
      <vt:lpstr>In Class...</vt:lpstr>
      <vt:lpstr>General Advice...</vt:lpstr>
      <vt:lpstr>Government Guidelines</vt:lpstr>
      <vt:lpstr>Finally…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CORONAVIRUS – COVID 19</dc:title>
  <dc:creator>Owner</dc:creator>
  <cp:lastModifiedBy>S McCARRY</cp:lastModifiedBy>
  <cp:revision>112</cp:revision>
  <dcterms:created xsi:type="dcterms:W3CDTF">2020-08-16T12:21:59Z</dcterms:created>
  <dcterms:modified xsi:type="dcterms:W3CDTF">2021-03-30T08:53:28Z</dcterms:modified>
</cp:coreProperties>
</file>